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68" r:id="rId3"/>
    <p:sldId id="290" r:id="rId4"/>
    <p:sldId id="269" r:id="rId5"/>
    <p:sldId id="270" r:id="rId6"/>
    <p:sldId id="271" r:id="rId7"/>
    <p:sldId id="272" r:id="rId8"/>
    <p:sldId id="307" r:id="rId9"/>
    <p:sldId id="303" r:id="rId10"/>
    <p:sldId id="304" r:id="rId11"/>
    <p:sldId id="308" r:id="rId12"/>
    <p:sldId id="309" r:id="rId13"/>
    <p:sldId id="310" r:id="rId14"/>
    <p:sldId id="311" r:id="rId15"/>
    <p:sldId id="312" r:id="rId16"/>
    <p:sldId id="313" r:id="rId17"/>
    <p:sldId id="314" r:id="rId18"/>
    <p:sldId id="281" r:id="rId19"/>
    <p:sldId id="273" r:id="rId20"/>
    <p:sldId id="289" r:id="rId21"/>
    <p:sldId id="302" r:id="rId22"/>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20"/>
    <p:restoredTop sz="76259"/>
  </p:normalViewPr>
  <p:slideViewPr>
    <p:cSldViewPr snapToGrid="0" snapToObjects="1">
      <p:cViewPr varScale="1">
        <p:scale>
          <a:sx n="96" d="100"/>
          <a:sy n="96" d="100"/>
        </p:scale>
        <p:origin x="10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1A1F903-FE2E-4FC6-A712-93627AECCE4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997B3D-3B85-4EB0-B55E-350847DB172C}">
      <dgm:prSet/>
      <dgm:spPr/>
      <dgm:t>
        <a:bodyPr/>
        <a:lstStyle/>
        <a:p>
          <a:pPr>
            <a:defRPr cap="all"/>
          </a:pPr>
          <a:r>
            <a:rPr lang="es" dirty="0"/>
            <a:t>Introducciones</a:t>
          </a:r>
        </a:p>
      </dgm:t>
    </dgm:pt>
    <dgm:pt modelId="{A8503CFE-1E3F-40FD-A73A-6160C596CA45}" type="parTrans" cxnId="{1E1426CB-53A5-4C09-8F4A-6BBE99499FEB}">
      <dgm:prSet/>
      <dgm:spPr/>
      <dgm:t>
        <a:bodyPr/>
        <a:lstStyle/>
        <a:p>
          <a:endParaRPr lang="en-US"/>
        </a:p>
      </dgm:t>
    </dgm:pt>
    <dgm:pt modelId="{97551C32-ED5A-4E37-A388-8961BF69660C}" type="sibTrans" cxnId="{1E1426CB-53A5-4C09-8F4A-6BBE99499FEB}">
      <dgm:prSet/>
      <dgm:spPr/>
      <dgm:t>
        <a:bodyPr/>
        <a:lstStyle/>
        <a:p>
          <a:endParaRPr lang="en-US"/>
        </a:p>
      </dgm:t>
    </dgm:pt>
    <dgm:pt modelId="{108E53A9-250C-4C6C-B29A-70FBE9338E52}">
      <dgm:prSet/>
      <dgm:spPr/>
      <dgm:t>
        <a:bodyPr/>
        <a:lstStyle/>
        <a:p>
          <a:pPr>
            <a:defRPr cap="all"/>
          </a:pPr>
          <a:r>
            <a:rPr lang="es"/>
            <a:t>Que esperar</a:t>
          </a:r>
        </a:p>
      </dgm:t>
    </dgm:pt>
    <dgm:pt modelId="{B485615E-0ADA-4B56-88C6-01C9ED48B225}" type="parTrans" cxnId="{2583988E-35F1-4FA4-8851-228B093D8E65}">
      <dgm:prSet/>
      <dgm:spPr/>
      <dgm:t>
        <a:bodyPr/>
        <a:lstStyle/>
        <a:p>
          <a:endParaRPr lang="en-US"/>
        </a:p>
      </dgm:t>
    </dgm:pt>
    <dgm:pt modelId="{4345F3F3-609D-4A32-A8FC-22EEBD8EC748}" type="sibTrans" cxnId="{2583988E-35F1-4FA4-8851-228B093D8E65}">
      <dgm:prSet/>
      <dgm:spPr/>
      <dgm:t>
        <a:bodyPr/>
        <a:lstStyle/>
        <a:p>
          <a:endParaRPr lang="en-US"/>
        </a:p>
      </dgm:t>
    </dgm:pt>
    <dgm:pt modelId="{31056A1E-D7EF-4577-B85F-A62487FAD95C}">
      <dgm:prSet/>
      <dgm:spPr/>
      <dgm:t>
        <a:bodyPr/>
        <a:lstStyle/>
        <a:p>
          <a:pPr>
            <a:defRPr cap="all"/>
          </a:pPr>
          <a:r>
            <a:rPr lang="es"/>
            <a:t>Preguntas y respuestas</a:t>
          </a:r>
        </a:p>
      </dgm:t>
    </dgm:pt>
    <dgm:pt modelId="{6F88A896-450F-4A98-BC92-AAADFCB8C797}" type="parTrans" cxnId="{31B2BCED-54A6-44AC-8CB3-77D34A32ED87}">
      <dgm:prSet/>
      <dgm:spPr/>
      <dgm:t>
        <a:bodyPr/>
        <a:lstStyle/>
        <a:p>
          <a:endParaRPr lang="en-US"/>
        </a:p>
      </dgm:t>
    </dgm:pt>
    <dgm:pt modelId="{F86CCFC8-0561-448F-AA29-075C377ADAAB}" type="sibTrans" cxnId="{31B2BCED-54A6-44AC-8CB3-77D34A32ED87}">
      <dgm:prSet/>
      <dgm:spPr/>
      <dgm:t>
        <a:bodyPr/>
        <a:lstStyle/>
        <a:p>
          <a:endParaRPr lang="en-US"/>
        </a:p>
      </dgm:t>
    </dgm:pt>
    <dgm:pt modelId="{E8EA98A1-1193-4022-B664-F91951764264}" type="pres">
      <dgm:prSet presAssocID="{91A1F903-FE2E-4FC6-A712-93627AECCE43}" presName="root" presStyleCnt="0">
        <dgm:presLayoutVars>
          <dgm:dir/>
          <dgm:resizeHandles val="exact"/>
        </dgm:presLayoutVars>
      </dgm:prSet>
      <dgm:spPr/>
    </dgm:pt>
    <dgm:pt modelId="{75BCE0B3-12BE-46D3-8C3F-9EE6F4B6CC7F}" type="pres">
      <dgm:prSet presAssocID="{3E997B3D-3B85-4EB0-B55E-350847DB172C}" presName="compNode" presStyleCnt="0"/>
      <dgm:spPr/>
    </dgm:pt>
    <dgm:pt modelId="{826686F9-097F-49A9-9450-3C4753FEEFED}" type="pres">
      <dgm:prSet presAssocID="{3E997B3D-3B85-4EB0-B55E-350847DB172C}" presName="iconBgRect" presStyleLbl="bgShp" presStyleIdx="0" presStyleCnt="3"/>
      <dgm:spPr/>
    </dgm:pt>
    <dgm:pt modelId="{ED789DA3-B15E-46D9-9CFA-CFF9290E1E72}" type="pres">
      <dgm:prSet presAssocID="{3E997B3D-3B85-4EB0-B55E-350847DB17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E5120AF-3C38-4764-A63F-0F598816F091}" type="pres">
      <dgm:prSet presAssocID="{3E997B3D-3B85-4EB0-B55E-350847DB172C}" presName="spaceRect" presStyleCnt="0"/>
      <dgm:spPr/>
    </dgm:pt>
    <dgm:pt modelId="{7FFBA39C-A550-46BE-80F2-E98B40C2D2BF}" type="pres">
      <dgm:prSet presAssocID="{3E997B3D-3B85-4EB0-B55E-350847DB172C}" presName="textRect" presStyleLbl="revTx" presStyleIdx="0" presStyleCnt="3">
        <dgm:presLayoutVars>
          <dgm:chMax val="1"/>
          <dgm:chPref val="1"/>
        </dgm:presLayoutVars>
      </dgm:prSet>
      <dgm:spPr/>
    </dgm:pt>
    <dgm:pt modelId="{29D19930-9EC0-4919-BF3D-A3B6FD2A7D1B}" type="pres">
      <dgm:prSet presAssocID="{97551C32-ED5A-4E37-A388-8961BF69660C}" presName="sibTrans" presStyleCnt="0"/>
      <dgm:spPr/>
    </dgm:pt>
    <dgm:pt modelId="{1F2AE44D-5A3F-41BE-816E-1BC8B801054F}" type="pres">
      <dgm:prSet presAssocID="{108E53A9-250C-4C6C-B29A-70FBE9338E52}" presName="compNode" presStyleCnt="0"/>
      <dgm:spPr/>
    </dgm:pt>
    <dgm:pt modelId="{EF1CD9BA-C272-4687-9C5F-A5EE680AE001}" type="pres">
      <dgm:prSet presAssocID="{108E53A9-250C-4C6C-B29A-70FBE9338E52}" presName="iconBgRect" presStyleLbl="bgShp" presStyleIdx="1" presStyleCnt="3"/>
      <dgm:spPr/>
    </dgm:pt>
    <dgm:pt modelId="{A758A4D3-B4C3-4019-B820-F0AFD5A3D9BD}" type="pres">
      <dgm:prSet presAssocID="{108E53A9-250C-4C6C-B29A-70FBE9338E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562AE02-A5A3-4E51-8C09-D9EE62F5AFF9}" type="pres">
      <dgm:prSet presAssocID="{108E53A9-250C-4C6C-B29A-70FBE9338E52}" presName="spaceRect" presStyleCnt="0"/>
      <dgm:spPr/>
    </dgm:pt>
    <dgm:pt modelId="{0F21355B-2B7A-49FC-A2DA-0F34250FF519}" type="pres">
      <dgm:prSet presAssocID="{108E53A9-250C-4C6C-B29A-70FBE9338E52}" presName="textRect" presStyleLbl="revTx" presStyleIdx="1" presStyleCnt="3">
        <dgm:presLayoutVars>
          <dgm:chMax val="1"/>
          <dgm:chPref val="1"/>
        </dgm:presLayoutVars>
      </dgm:prSet>
      <dgm:spPr/>
    </dgm:pt>
    <dgm:pt modelId="{924E77D6-DD84-4FC8-BD3A-9302A682CB94}" type="pres">
      <dgm:prSet presAssocID="{4345F3F3-609D-4A32-A8FC-22EEBD8EC748}" presName="sibTrans" presStyleCnt="0"/>
      <dgm:spPr/>
    </dgm:pt>
    <dgm:pt modelId="{029AEAB8-F1CC-4740-A582-043A8F428DBE}" type="pres">
      <dgm:prSet presAssocID="{31056A1E-D7EF-4577-B85F-A62487FAD95C}" presName="compNode" presStyleCnt="0"/>
      <dgm:spPr/>
    </dgm:pt>
    <dgm:pt modelId="{FF382EC1-C348-47F2-8B0D-3E08E48A674F}" type="pres">
      <dgm:prSet presAssocID="{31056A1E-D7EF-4577-B85F-A62487FAD95C}" presName="iconBgRect" presStyleLbl="bgShp" presStyleIdx="2" presStyleCnt="3"/>
      <dgm:spPr/>
    </dgm:pt>
    <dgm:pt modelId="{A5292AD0-69E7-41C7-AFE8-940E05C81FFD}" type="pres">
      <dgm:prSet presAssocID="{31056A1E-D7EF-4577-B85F-A62487FAD9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8C416AE-7EE2-4107-BCE9-6BA0ACEE9F49}" type="pres">
      <dgm:prSet presAssocID="{31056A1E-D7EF-4577-B85F-A62487FAD95C}" presName="spaceRect" presStyleCnt="0"/>
      <dgm:spPr/>
    </dgm:pt>
    <dgm:pt modelId="{A2961254-8ECC-4738-B088-8E8570A492BF}" type="pres">
      <dgm:prSet presAssocID="{31056A1E-D7EF-4577-B85F-A62487FAD95C}" presName="textRect" presStyleLbl="revTx" presStyleIdx="2" presStyleCnt="3">
        <dgm:presLayoutVars>
          <dgm:chMax val="1"/>
          <dgm:chPref val="1"/>
        </dgm:presLayoutVars>
      </dgm:prSet>
      <dgm:spPr/>
    </dgm:pt>
  </dgm:ptLst>
  <dgm:cxnLst>
    <dgm:cxn modelId="{3AC33B05-74E5-4F5C-A60E-2E41CDFFB5D4}" type="presOf" srcId="{108E53A9-250C-4C6C-B29A-70FBE9338E52}" destId="{0F21355B-2B7A-49FC-A2DA-0F34250FF519}" srcOrd="0" destOrd="0" presId="urn:microsoft.com/office/officeart/2018/5/layout/IconCircleLabelList"/>
    <dgm:cxn modelId="{A003B681-58ED-442F-9546-857868A430EE}" type="presOf" srcId="{3E997B3D-3B85-4EB0-B55E-350847DB172C}" destId="{7FFBA39C-A550-46BE-80F2-E98B40C2D2BF}" srcOrd="0" destOrd="0" presId="urn:microsoft.com/office/officeart/2018/5/layout/IconCircleLabelList"/>
    <dgm:cxn modelId="{2583988E-35F1-4FA4-8851-228B093D8E65}" srcId="{91A1F903-FE2E-4FC6-A712-93627AECCE43}" destId="{108E53A9-250C-4C6C-B29A-70FBE9338E52}" srcOrd="1" destOrd="0" parTransId="{B485615E-0ADA-4B56-88C6-01C9ED48B225}" sibTransId="{4345F3F3-609D-4A32-A8FC-22EEBD8EC748}"/>
    <dgm:cxn modelId="{2CA3D3C5-456B-4814-A94A-8B2F5A02DD75}" type="presOf" srcId="{31056A1E-D7EF-4577-B85F-A62487FAD95C}" destId="{A2961254-8ECC-4738-B088-8E8570A492BF}" srcOrd="0" destOrd="0" presId="urn:microsoft.com/office/officeart/2018/5/layout/IconCircleLabelList"/>
    <dgm:cxn modelId="{1E1426CB-53A5-4C09-8F4A-6BBE99499FEB}" srcId="{91A1F903-FE2E-4FC6-A712-93627AECCE43}" destId="{3E997B3D-3B85-4EB0-B55E-350847DB172C}" srcOrd="0" destOrd="0" parTransId="{A8503CFE-1E3F-40FD-A73A-6160C596CA45}" sibTransId="{97551C32-ED5A-4E37-A388-8961BF69660C}"/>
    <dgm:cxn modelId="{5E4B32D5-222E-4133-9A2D-4D54EA7E786C}" type="presOf" srcId="{91A1F903-FE2E-4FC6-A712-93627AECCE43}" destId="{E8EA98A1-1193-4022-B664-F91951764264}" srcOrd="0" destOrd="0" presId="urn:microsoft.com/office/officeart/2018/5/layout/IconCircleLabelList"/>
    <dgm:cxn modelId="{31B2BCED-54A6-44AC-8CB3-77D34A32ED87}" srcId="{91A1F903-FE2E-4FC6-A712-93627AECCE43}" destId="{31056A1E-D7EF-4577-B85F-A62487FAD95C}" srcOrd="2" destOrd="0" parTransId="{6F88A896-450F-4A98-BC92-AAADFCB8C797}" sibTransId="{F86CCFC8-0561-448F-AA29-075C377ADAAB}"/>
    <dgm:cxn modelId="{2770AB95-3D15-4DE6-9DB3-2D04D48C3EBD}" type="presParOf" srcId="{E8EA98A1-1193-4022-B664-F91951764264}" destId="{75BCE0B3-12BE-46D3-8C3F-9EE6F4B6CC7F}" srcOrd="0" destOrd="0" presId="urn:microsoft.com/office/officeart/2018/5/layout/IconCircleLabelList"/>
    <dgm:cxn modelId="{D41D1325-9AFF-4DAC-AAC6-B41489609286}" type="presParOf" srcId="{75BCE0B3-12BE-46D3-8C3F-9EE6F4B6CC7F}" destId="{826686F9-097F-49A9-9450-3C4753FEEFED}" srcOrd="0" destOrd="0" presId="urn:microsoft.com/office/officeart/2018/5/layout/IconCircleLabelList"/>
    <dgm:cxn modelId="{825E6043-9755-4B2C-BA04-AD45C0AE3E83}" type="presParOf" srcId="{75BCE0B3-12BE-46D3-8C3F-9EE6F4B6CC7F}" destId="{ED789DA3-B15E-46D9-9CFA-CFF9290E1E72}" srcOrd="1" destOrd="0" presId="urn:microsoft.com/office/officeart/2018/5/layout/IconCircleLabelList"/>
    <dgm:cxn modelId="{9002E9C7-F4FB-49DC-B6DE-260F7C040878}" type="presParOf" srcId="{75BCE0B3-12BE-46D3-8C3F-9EE6F4B6CC7F}" destId="{EE5120AF-3C38-4764-A63F-0F598816F091}" srcOrd="2" destOrd="0" presId="urn:microsoft.com/office/officeart/2018/5/layout/IconCircleLabelList"/>
    <dgm:cxn modelId="{A93835A7-2671-4413-9B8F-7696B35E41EF}" type="presParOf" srcId="{75BCE0B3-12BE-46D3-8C3F-9EE6F4B6CC7F}" destId="{7FFBA39C-A550-46BE-80F2-E98B40C2D2BF}" srcOrd="3" destOrd="0" presId="urn:microsoft.com/office/officeart/2018/5/layout/IconCircleLabelList"/>
    <dgm:cxn modelId="{94A0E305-7733-43F4-B39D-C14E8DAD2991}" type="presParOf" srcId="{E8EA98A1-1193-4022-B664-F91951764264}" destId="{29D19930-9EC0-4919-BF3D-A3B6FD2A7D1B}" srcOrd="1" destOrd="0" presId="urn:microsoft.com/office/officeart/2018/5/layout/IconCircleLabelList"/>
    <dgm:cxn modelId="{4967AC1F-E09A-4E46-B3D1-5301B1ACE3A0}" type="presParOf" srcId="{E8EA98A1-1193-4022-B664-F91951764264}" destId="{1F2AE44D-5A3F-41BE-816E-1BC8B801054F}" srcOrd="2" destOrd="0" presId="urn:microsoft.com/office/officeart/2018/5/layout/IconCircleLabelList"/>
    <dgm:cxn modelId="{449F8D55-EF62-45F0-87C6-F3C6DC5FD4A0}" type="presParOf" srcId="{1F2AE44D-5A3F-41BE-816E-1BC8B801054F}" destId="{EF1CD9BA-C272-4687-9C5F-A5EE680AE001}" srcOrd="0" destOrd="0" presId="urn:microsoft.com/office/officeart/2018/5/layout/IconCircleLabelList"/>
    <dgm:cxn modelId="{F2B8FED7-1A37-4CA9-9FDB-B7A30374014D}" type="presParOf" srcId="{1F2AE44D-5A3F-41BE-816E-1BC8B801054F}" destId="{A758A4D3-B4C3-4019-B820-F0AFD5A3D9BD}" srcOrd="1" destOrd="0" presId="urn:microsoft.com/office/officeart/2018/5/layout/IconCircleLabelList"/>
    <dgm:cxn modelId="{04ACC8B7-A598-4467-988C-68765FF25913}" type="presParOf" srcId="{1F2AE44D-5A3F-41BE-816E-1BC8B801054F}" destId="{F562AE02-A5A3-4E51-8C09-D9EE62F5AFF9}" srcOrd="2" destOrd="0" presId="urn:microsoft.com/office/officeart/2018/5/layout/IconCircleLabelList"/>
    <dgm:cxn modelId="{35FA3B26-6651-4C44-B0F9-D9D02993071B}" type="presParOf" srcId="{1F2AE44D-5A3F-41BE-816E-1BC8B801054F}" destId="{0F21355B-2B7A-49FC-A2DA-0F34250FF519}" srcOrd="3" destOrd="0" presId="urn:microsoft.com/office/officeart/2018/5/layout/IconCircleLabelList"/>
    <dgm:cxn modelId="{FFBC4966-75D1-4166-A730-D0F255A555E4}" type="presParOf" srcId="{E8EA98A1-1193-4022-B664-F91951764264}" destId="{924E77D6-DD84-4FC8-BD3A-9302A682CB94}" srcOrd="3" destOrd="0" presId="urn:microsoft.com/office/officeart/2018/5/layout/IconCircleLabelList"/>
    <dgm:cxn modelId="{B8F2D455-80E5-4B20-B16F-01623E77CEAC}" type="presParOf" srcId="{E8EA98A1-1193-4022-B664-F91951764264}" destId="{029AEAB8-F1CC-4740-A582-043A8F428DBE}" srcOrd="4" destOrd="0" presId="urn:microsoft.com/office/officeart/2018/5/layout/IconCircleLabelList"/>
    <dgm:cxn modelId="{9D8C22E5-269D-47BC-8EA7-84AC0AB3B8DF}" type="presParOf" srcId="{029AEAB8-F1CC-4740-A582-043A8F428DBE}" destId="{FF382EC1-C348-47F2-8B0D-3E08E48A674F}" srcOrd="0" destOrd="0" presId="urn:microsoft.com/office/officeart/2018/5/layout/IconCircleLabelList"/>
    <dgm:cxn modelId="{6F028B82-0E87-4C7E-8612-A1C48B97EF20}" type="presParOf" srcId="{029AEAB8-F1CC-4740-A582-043A8F428DBE}" destId="{A5292AD0-69E7-41C7-AFE8-940E05C81FFD}" srcOrd="1" destOrd="0" presId="urn:microsoft.com/office/officeart/2018/5/layout/IconCircleLabelList"/>
    <dgm:cxn modelId="{70488EA1-8F11-4815-959E-85A3A409F06D}" type="presParOf" srcId="{029AEAB8-F1CC-4740-A582-043A8F428DBE}" destId="{A8C416AE-7EE2-4107-BCE9-6BA0ACEE9F49}" srcOrd="2" destOrd="0" presId="urn:microsoft.com/office/officeart/2018/5/layout/IconCircleLabelList"/>
    <dgm:cxn modelId="{EF809131-CF14-45E6-A0A4-C5CFE52FBBF5}" type="presParOf" srcId="{029AEAB8-F1CC-4740-A582-043A8F428DBE}" destId="{A2961254-8ECC-4738-B088-8E8570A492B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B2A31-0904-4F0E-8818-EC1AD2CA89B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F17EA8F-139B-465D-82D8-6BFCF4A81F1C}">
      <dgm:prSet/>
      <dgm:spPr/>
      <dgm:t>
        <a:bodyPr/>
        <a:lstStyle/>
        <a:p>
          <a:r>
            <a:rPr lang="es" dirty="0"/>
            <a:t>Confidencialidad: lo que se dice en esta sala de zoom, se queda en esta sala</a:t>
          </a:r>
        </a:p>
      </dgm:t>
    </dgm:pt>
    <dgm:pt modelId="{5B4D2D18-9287-44EB-B8BB-5A02DB4853C6}" type="parTrans" cxnId="{A2D1558D-8AB2-4DFA-A0ED-B2A70678A286}">
      <dgm:prSet/>
      <dgm:spPr/>
      <dgm:t>
        <a:bodyPr/>
        <a:lstStyle/>
        <a:p>
          <a:endParaRPr lang="en-US"/>
        </a:p>
      </dgm:t>
    </dgm:pt>
    <dgm:pt modelId="{913BB583-A568-43F8-A045-E93A1DBF9DA1}" type="sibTrans" cxnId="{A2D1558D-8AB2-4DFA-A0ED-B2A70678A286}">
      <dgm:prSet/>
      <dgm:spPr/>
      <dgm:t>
        <a:bodyPr/>
        <a:lstStyle/>
        <a:p>
          <a:endParaRPr lang="en-US"/>
        </a:p>
      </dgm:t>
    </dgm:pt>
    <dgm:pt modelId="{3E0C0642-9080-4B92-A8FE-A48A4997622E}">
      <dgm:prSet/>
      <dgm:spPr/>
      <dgm:t>
        <a:bodyPr/>
        <a:lstStyle/>
        <a:p>
          <a:r>
            <a:rPr lang="es"/>
            <a:t>Sea respetuoso con los demás; está bien tener una opinión diferente</a:t>
          </a:r>
        </a:p>
      </dgm:t>
    </dgm:pt>
    <dgm:pt modelId="{8D586DF8-3C62-4B26-AD62-890C081BB200}" type="parTrans" cxnId="{6753D09B-0382-446C-AD8C-811154A22FBA}">
      <dgm:prSet/>
      <dgm:spPr/>
      <dgm:t>
        <a:bodyPr/>
        <a:lstStyle/>
        <a:p>
          <a:endParaRPr lang="en-US"/>
        </a:p>
      </dgm:t>
    </dgm:pt>
    <dgm:pt modelId="{80116394-9C17-47F4-8241-55E550528CCF}" type="sibTrans" cxnId="{6753D09B-0382-446C-AD8C-811154A22FBA}">
      <dgm:prSet/>
      <dgm:spPr/>
      <dgm:t>
        <a:bodyPr/>
        <a:lstStyle/>
        <a:p>
          <a:endParaRPr lang="en-US"/>
        </a:p>
      </dgm:t>
    </dgm:pt>
    <dgm:pt modelId="{4E39E28D-32E3-4147-998C-747E12FE3988}">
      <dgm:prSet/>
      <dgm:spPr/>
      <dgm:t>
        <a:bodyPr/>
        <a:lstStyle/>
        <a:p>
          <a:r>
            <a:rPr lang="es" dirty="0"/>
            <a:t>Usar solo nombres (sin apellidos)</a:t>
          </a:r>
        </a:p>
      </dgm:t>
    </dgm:pt>
    <dgm:pt modelId="{4EA0731F-751F-4A6E-A8C3-67971FD9C661}" type="parTrans" cxnId="{A9A626C4-3581-44D8-863A-A0A897BEAE73}">
      <dgm:prSet/>
      <dgm:spPr/>
      <dgm:t>
        <a:bodyPr/>
        <a:lstStyle/>
        <a:p>
          <a:endParaRPr lang="en-US"/>
        </a:p>
      </dgm:t>
    </dgm:pt>
    <dgm:pt modelId="{2311CD9E-932A-4578-800C-48452E86117C}" type="sibTrans" cxnId="{A9A626C4-3581-44D8-863A-A0A897BEAE73}">
      <dgm:prSet/>
      <dgm:spPr/>
      <dgm:t>
        <a:bodyPr/>
        <a:lstStyle/>
        <a:p>
          <a:endParaRPr lang="en-US"/>
        </a:p>
      </dgm:t>
    </dgm:pt>
    <dgm:pt modelId="{2E11BA1A-4330-4056-B1D5-B0494117C576}" type="pres">
      <dgm:prSet presAssocID="{DDDB2A31-0904-4F0E-8818-EC1AD2CA89B3}" presName="root" presStyleCnt="0">
        <dgm:presLayoutVars>
          <dgm:dir/>
          <dgm:resizeHandles val="exact"/>
        </dgm:presLayoutVars>
      </dgm:prSet>
      <dgm:spPr/>
    </dgm:pt>
    <dgm:pt modelId="{9C92A382-F68A-48FA-B14D-CF25C3D0A010}" type="pres">
      <dgm:prSet presAssocID="{2F17EA8F-139B-465D-82D8-6BFCF4A81F1C}" presName="compNode" presStyleCnt="0"/>
      <dgm:spPr/>
    </dgm:pt>
    <dgm:pt modelId="{42650214-62D5-4CBF-B3E6-7720000FBC58}" type="pres">
      <dgm:prSet presAssocID="{2F17EA8F-139B-465D-82D8-6BFCF4A81F1C}" presName="bgRect" presStyleLbl="bgShp" presStyleIdx="0" presStyleCnt="3"/>
      <dgm:spPr/>
    </dgm:pt>
    <dgm:pt modelId="{59E21534-3459-4553-81F1-03076A5775EC}" type="pres">
      <dgm:prSet presAssocID="{2F17EA8F-139B-465D-82D8-6BFCF4A81F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af"/>
        </a:ext>
      </dgm:extLst>
    </dgm:pt>
    <dgm:pt modelId="{04510E85-8D46-4B6B-AC38-3FF37C49605A}" type="pres">
      <dgm:prSet presAssocID="{2F17EA8F-139B-465D-82D8-6BFCF4A81F1C}" presName="spaceRect" presStyleCnt="0"/>
      <dgm:spPr/>
    </dgm:pt>
    <dgm:pt modelId="{1D310EA9-6CC2-454E-8288-BE1FD2BA2E9D}" type="pres">
      <dgm:prSet presAssocID="{2F17EA8F-139B-465D-82D8-6BFCF4A81F1C}" presName="parTx" presStyleLbl="revTx" presStyleIdx="0" presStyleCnt="3">
        <dgm:presLayoutVars>
          <dgm:chMax val="0"/>
          <dgm:chPref val="0"/>
        </dgm:presLayoutVars>
      </dgm:prSet>
      <dgm:spPr/>
    </dgm:pt>
    <dgm:pt modelId="{0B434C1B-4714-4D6B-9098-BBA4AA1F6EAD}" type="pres">
      <dgm:prSet presAssocID="{913BB583-A568-43F8-A045-E93A1DBF9DA1}" presName="sibTrans" presStyleCnt="0"/>
      <dgm:spPr/>
    </dgm:pt>
    <dgm:pt modelId="{90711FD6-7693-469A-AC4E-24C8F123F933}" type="pres">
      <dgm:prSet presAssocID="{3E0C0642-9080-4B92-A8FE-A48A4997622E}" presName="compNode" presStyleCnt="0"/>
      <dgm:spPr/>
    </dgm:pt>
    <dgm:pt modelId="{21C04B46-C1ED-4DB4-AA61-8690490EEFCF}" type="pres">
      <dgm:prSet presAssocID="{3E0C0642-9080-4B92-A8FE-A48A4997622E}" presName="bgRect" presStyleLbl="bgShp" presStyleIdx="1" presStyleCnt="3"/>
      <dgm:spPr/>
    </dgm:pt>
    <dgm:pt modelId="{E01C3A84-FCFF-4795-9CB0-68A71BCF3558}" type="pres">
      <dgm:prSet presAssocID="{3E0C0642-9080-4B92-A8FE-A48A499762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 Language"/>
        </a:ext>
      </dgm:extLst>
    </dgm:pt>
    <dgm:pt modelId="{3F196150-7747-4595-94C2-6390E51BE10D}" type="pres">
      <dgm:prSet presAssocID="{3E0C0642-9080-4B92-A8FE-A48A4997622E}" presName="spaceRect" presStyleCnt="0"/>
      <dgm:spPr/>
    </dgm:pt>
    <dgm:pt modelId="{43A1649E-4D24-4B78-B797-08AEB37ECF11}" type="pres">
      <dgm:prSet presAssocID="{3E0C0642-9080-4B92-A8FE-A48A4997622E}" presName="parTx" presStyleLbl="revTx" presStyleIdx="1" presStyleCnt="3">
        <dgm:presLayoutVars>
          <dgm:chMax val="0"/>
          <dgm:chPref val="0"/>
        </dgm:presLayoutVars>
      </dgm:prSet>
      <dgm:spPr/>
    </dgm:pt>
    <dgm:pt modelId="{F1206EE0-2048-4A5C-9BDD-ED5404F42805}" type="pres">
      <dgm:prSet presAssocID="{80116394-9C17-47F4-8241-55E550528CCF}" presName="sibTrans" presStyleCnt="0"/>
      <dgm:spPr/>
    </dgm:pt>
    <dgm:pt modelId="{732130D7-A20F-47B7-A2CF-700EBA256B6C}" type="pres">
      <dgm:prSet presAssocID="{4E39E28D-32E3-4147-998C-747E12FE3988}" presName="compNode" presStyleCnt="0"/>
      <dgm:spPr/>
    </dgm:pt>
    <dgm:pt modelId="{9B8A4379-4A35-421F-B0CA-6021573A5EB8}" type="pres">
      <dgm:prSet presAssocID="{4E39E28D-32E3-4147-998C-747E12FE3988}" presName="bgRect" presStyleLbl="bgShp" presStyleIdx="2" presStyleCnt="3"/>
      <dgm:spPr/>
    </dgm:pt>
    <dgm:pt modelId="{D62F79A4-81BE-43B7-A6F8-3949364B6F44}" type="pres">
      <dgm:prSet presAssocID="{4E39E28D-32E3-4147-998C-747E12FE39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BB1421-01AC-4C4C-A32A-A64D5A00AD50}" type="pres">
      <dgm:prSet presAssocID="{4E39E28D-32E3-4147-998C-747E12FE3988}" presName="spaceRect" presStyleCnt="0"/>
      <dgm:spPr/>
    </dgm:pt>
    <dgm:pt modelId="{10294417-3CF5-46F4-9FE4-80296C31D347}" type="pres">
      <dgm:prSet presAssocID="{4E39E28D-32E3-4147-998C-747E12FE3988}" presName="parTx" presStyleLbl="revTx" presStyleIdx="2" presStyleCnt="3">
        <dgm:presLayoutVars>
          <dgm:chMax val="0"/>
          <dgm:chPref val="0"/>
        </dgm:presLayoutVars>
      </dgm:prSet>
      <dgm:spPr/>
    </dgm:pt>
  </dgm:ptLst>
  <dgm:cxnLst>
    <dgm:cxn modelId="{A361F63E-3FE8-44E1-8080-8E086C7FBD1A}" type="presOf" srcId="{2F17EA8F-139B-465D-82D8-6BFCF4A81F1C}" destId="{1D310EA9-6CC2-454E-8288-BE1FD2BA2E9D}" srcOrd="0" destOrd="0" presId="urn:microsoft.com/office/officeart/2018/2/layout/IconVerticalSolidList"/>
    <dgm:cxn modelId="{15ED7363-3ADE-4938-85AB-4D92AE707C73}" type="presOf" srcId="{DDDB2A31-0904-4F0E-8818-EC1AD2CA89B3}" destId="{2E11BA1A-4330-4056-B1D5-B0494117C576}" srcOrd="0" destOrd="0" presId="urn:microsoft.com/office/officeart/2018/2/layout/IconVerticalSolidList"/>
    <dgm:cxn modelId="{7E380A66-08D3-49E2-A952-AE9B7650A92C}" type="presOf" srcId="{3E0C0642-9080-4B92-A8FE-A48A4997622E}" destId="{43A1649E-4D24-4B78-B797-08AEB37ECF11}" srcOrd="0" destOrd="0" presId="urn:microsoft.com/office/officeart/2018/2/layout/IconVerticalSolidList"/>
    <dgm:cxn modelId="{A2D1558D-8AB2-4DFA-A0ED-B2A70678A286}" srcId="{DDDB2A31-0904-4F0E-8818-EC1AD2CA89B3}" destId="{2F17EA8F-139B-465D-82D8-6BFCF4A81F1C}" srcOrd="0" destOrd="0" parTransId="{5B4D2D18-9287-44EB-B8BB-5A02DB4853C6}" sibTransId="{913BB583-A568-43F8-A045-E93A1DBF9DA1}"/>
    <dgm:cxn modelId="{6753D09B-0382-446C-AD8C-811154A22FBA}" srcId="{DDDB2A31-0904-4F0E-8818-EC1AD2CA89B3}" destId="{3E0C0642-9080-4B92-A8FE-A48A4997622E}" srcOrd="1" destOrd="0" parTransId="{8D586DF8-3C62-4B26-AD62-890C081BB200}" sibTransId="{80116394-9C17-47F4-8241-55E550528CCF}"/>
    <dgm:cxn modelId="{A9A626C4-3581-44D8-863A-A0A897BEAE73}" srcId="{DDDB2A31-0904-4F0E-8818-EC1AD2CA89B3}" destId="{4E39E28D-32E3-4147-998C-747E12FE3988}" srcOrd="2" destOrd="0" parTransId="{4EA0731F-751F-4A6E-A8C3-67971FD9C661}" sibTransId="{2311CD9E-932A-4578-800C-48452E86117C}"/>
    <dgm:cxn modelId="{739719CC-C436-4578-837C-7677377418F4}" type="presOf" srcId="{4E39E28D-32E3-4147-998C-747E12FE3988}" destId="{10294417-3CF5-46F4-9FE4-80296C31D347}" srcOrd="0" destOrd="0" presId="urn:microsoft.com/office/officeart/2018/2/layout/IconVerticalSolidList"/>
    <dgm:cxn modelId="{DF47BDF0-869D-4615-8C40-1BE7832E36E7}" type="presParOf" srcId="{2E11BA1A-4330-4056-B1D5-B0494117C576}" destId="{9C92A382-F68A-48FA-B14D-CF25C3D0A010}" srcOrd="0" destOrd="0" presId="urn:microsoft.com/office/officeart/2018/2/layout/IconVerticalSolidList"/>
    <dgm:cxn modelId="{398F0A5A-2CE5-4B22-B90C-32B9BA720A42}" type="presParOf" srcId="{9C92A382-F68A-48FA-B14D-CF25C3D0A010}" destId="{42650214-62D5-4CBF-B3E6-7720000FBC58}" srcOrd="0" destOrd="0" presId="urn:microsoft.com/office/officeart/2018/2/layout/IconVerticalSolidList"/>
    <dgm:cxn modelId="{C9C63AF2-CC7B-44A0-9EF2-B99C43B4C063}" type="presParOf" srcId="{9C92A382-F68A-48FA-B14D-CF25C3D0A010}" destId="{59E21534-3459-4553-81F1-03076A5775EC}" srcOrd="1" destOrd="0" presId="urn:microsoft.com/office/officeart/2018/2/layout/IconVerticalSolidList"/>
    <dgm:cxn modelId="{F1A5ACFD-328C-48AD-A29D-69EF62DE43A4}" type="presParOf" srcId="{9C92A382-F68A-48FA-B14D-CF25C3D0A010}" destId="{04510E85-8D46-4B6B-AC38-3FF37C49605A}" srcOrd="2" destOrd="0" presId="urn:microsoft.com/office/officeart/2018/2/layout/IconVerticalSolidList"/>
    <dgm:cxn modelId="{19C17A0C-B136-410B-B402-59DE0C8B7CEA}" type="presParOf" srcId="{9C92A382-F68A-48FA-B14D-CF25C3D0A010}" destId="{1D310EA9-6CC2-454E-8288-BE1FD2BA2E9D}" srcOrd="3" destOrd="0" presId="urn:microsoft.com/office/officeart/2018/2/layout/IconVerticalSolidList"/>
    <dgm:cxn modelId="{373C8575-DA03-468B-BFF8-C67513FE2415}" type="presParOf" srcId="{2E11BA1A-4330-4056-B1D5-B0494117C576}" destId="{0B434C1B-4714-4D6B-9098-BBA4AA1F6EAD}" srcOrd="1" destOrd="0" presId="urn:microsoft.com/office/officeart/2018/2/layout/IconVerticalSolidList"/>
    <dgm:cxn modelId="{C39E0A50-9073-44A6-AB8E-125F87D63B62}" type="presParOf" srcId="{2E11BA1A-4330-4056-B1D5-B0494117C576}" destId="{90711FD6-7693-469A-AC4E-24C8F123F933}" srcOrd="2" destOrd="0" presId="urn:microsoft.com/office/officeart/2018/2/layout/IconVerticalSolidList"/>
    <dgm:cxn modelId="{2186FAD3-FA6C-45EA-A0EF-DFEF7B524395}" type="presParOf" srcId="{90711FD6-7693-469A-AC4E-24C8F123F933}" destId="{21C04B46-C1ED-4DB4-AA61-8690490EEFCF}" srcOrd="0" destOrd="0" presId="urn:microsoft.com/office/officeart/2018/2/layout/IconVerticalSolidList"/>
    <dgm:cxn modelId="{8AF1CA66-84B5-4A23-8D60-20A7A51AE9BF}" type="presParOf" srcId="{90711FD6-7693-469A-AC4E-24C8F123F933}" destId="{E01C3A84-FCFF-4795-9CB0-68A71BCF3558}" srcOrd="1" destOrd="0" presId="urn:microsoft.com/office/officeart/2018/2/layout/IconVerticalSolidList"/>
    <dgm:cxn modelId="{FB811074-A442-4848-BE94-5E413076EBC4}" type="presParOf" srcId="{90711FD6-7693-469A-AC4E-24C8F123F933}" destId="{3F196150-7747-4595-94C2-6390E51BE10D}" srcOrd="2" destOrd="0" presId="urn:microsoft.com/office/officeart/2018/2/layout/IconVerticalSolidList"/>
    <dgm:cxn modelId="{7BBA5917-BFF3-48FC-9AD0-0842C978B1E9}" type="presParOf" srcId="{90711FD6-7693-469A-AC4E-24C8F123F933}" destId="{43A1649E-4D24-4B78-B797-08AEB37ECF11}" srcOrd="3" destOrd="0" presId="urn:microsoft.com/office/officeart/2018/2/layout/IconVerticalSolidList"/>
    <dgm:cxn modelId="{7A53C2FE-07ED-400D-A7C4-E798505ADAE1}" type="presParOf" srcId="{2E11BA1A-4330-4056-B1D5-B0494117C576}" destId="{F1206EE0-2048-4A5C-9BDD-ED5404F42805}" srcOrd="3" destOrd="0" presId="urn:microsoft.com/office/officeart/2018/2/layout/IconVerticalSolidList"/>
    <dgm:cxn modelId="{86B1BEF8-E7EB-488E-B328-EEE8F44F6AB9}" type="presParOf" srcId="{2E11BA1A-4330-4056-B1D5-B0494117C576}" destId="{732130D7-A20F-47B7-A2CF-700EBA256B6C}" srcOrd="4" destOrd="0" presId="urn:microsoft.com/office/officeart/2018/2/layout/IconVerticalSolidList"/>
    <dgm:cxn modelId="{9D585B30-08A5-4C69-9D7F-66C3310CB1A1}" type="presParOf" srcId="{732130D7-A20F-47B7-A2CF-700EBA256B6C}" destId="{9B8A4379-4A35-421F-B0CA-6021573A5EB8}" srcOrd="0" destOrd="0" presId="urn:microsoft.com/office/officeart/2018/2/layout/IconVerticalSolidList"/>
    <dgm:cxn modelId="{B4CEC19B-D265-4C96-8A22-D580A5975A80}" type="presParOf" srcId="{732130D7-A20F-47B7-A2CF-700EBA256B6C}" destId="{D62F79A4-81BE-43B7-A6F8-3949364B6F44}" srcOrd="1" destOrd="0" presId="urn:microsoft.com/office/officeart/2018/2/layout/IconVerticalSolidList"/>
    <dgm:cxn modelId="{44B3CB20-1DCC-4C70-A1A7-ED15AAA45EF4}" type="presParOf" srcId="{732130D7-A20F-47B7-A2CF-700EBA256B6C}" destId="{D0BB1421-01AC-4C4C-A32A-A64D5A00AD50}" srcOrd="2" destOrd="0" presId="urn:microsoft.com/office/officeart/2018/2/layout/IconVerticalSolidList"/>
    <dgm:cxn modelId="{F58A068F-B030-458C-B92E-ADCA73DFD3AC}" type="presParOf" srcId="{732130D7-A20F-47B7-A2CF-700EBA256B6C}" destId="{10294417-3CF5-46F4-9FE4-80296C31D3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0EC0B-E545-4B4C-8637-5989E6BE4C8B}" type="doc">
      <dgm:prSet loTypeId="urn:microsoft.com/office/officeart/2016/7/layout/BasicLinearProcessNumbered" loCatId="process" qsTypeId="urn:microsoft.com/office/officeart/2005/8/quickstyle/simple1" qsCatId="simple" csTypeId="urn:microsoft.com/office/officeart/2018/5/colors/Iconchunking_coloredtext_colorful1" csCatId="colorful" phldr="1"/>
      <dgm:spPr/>
      <dgm:t>
        <a:bodyPr/>
        <a:lstStyle/>
        <a:p>
          <a:endParaRPr lang="en-US"/>
        </a:p>
      </dgm:t>
    </dgm:pt>
    <dgm:pt modelId="{86EFA366-CB3C-4A82-8D53-95B0E4023539}">
      <dgm:prSet/>
      <dgm:spPr/>
      <dgm:t>
        <a:bodyPr/>
        <a:lstStyle/>
        <a:p>
          <a:pPr>
            <a:lnSpc>
              <a:spcPct val="100000"/>
            </a:lnSpc>
            <a:defRPr cap="all"/>
          </a:pPr>
          <a:r>
            <a:rPr lang="es" b="1" dirty="0"/>
            <a:t>Parte I:</a:t>
          </a:r>
          <a:r>
            <a:rPr lang="es" dirty="0"/>
            <a:t> </a:t>
          </a:r>
          <a:r>
            <a:rPr lang="es" b="1" dirty="0"/>
            <a:t>Se identifica que el niño posiblemente necesite apoyo adicional en la escuela (académico, conductual)</a:t>
          </a:r>
          <a:endParaRPr lang="en-US" dirty="0"/>
        </a:p>
      </dgm:t>
    </dgm:pt>
    <dgm:pt modelId="{6EB3F4FF-8576-4C52-9431-C5E741817340}" type="parTrans" cxnId="{2000B16F-912D-4964-B353-48B7FB7300C0}">
      <dgm:prSet/>
      <dgm:spPr/>
      <dgm:t>
        <a:bodyPr/>
        <a:lstStyle/>
        <a:p>
          <a:endParaRPr lang="en-US"/>
        </a:p>
      </dgm:t>
    </dgm:pt>
    <dgm:pt modelId="{61203937-F709-4A42-AE06-0208A183D1E2}" type="sibTrans" cxnId="{2000B16F-912D-4964-B353-48B7FB7300C0}">
      <dgm:prSet phldrT="1" phldr="0"/>
      <dgm:spPr/>
      <dgm:t>
        <a:bodyPr/>
        <a:lstStyle/>
        <a:p>
          <a:r>
            <a:rPr lang="es"/>
            <a:t>1</a:t>
          </a:r>
        </a:p>
      </dgm:t>
    </dgm:pt>
    <dgm:pt modelId="{AF65C20C-D3BD-4D91-A9EF-64FA3E255969}">
      <dgm:prSet/>
      <dgm:spPr/>
      <dgm:t>
        <a:bodyPr/>
        <a:lstStyle/>
        <a:p>
          <a:pPr>
            <a:lnSpc>
              <a:spcPct val="100000"/>
            </a:lnSpc>
            <a:defRPr cap="all"/>
          </a:pPr>
          <a:r>
            <a:rPr lang="es" b="1" dirty="0"/>
            <a:t>Intervenciones previas a la referencia de la Parte II (antes de la evaluación del IEP)</a:t>
          </a:r>
          <a:endParaRPr lang="en-US" dirty="0"/>
        </a:p>
      </dgm:t>
    </dgm:pt>
    <dgm:pt modelId="{8985EDAB-8394-427B-91CD-C99838C985BF}" type="parTrans" cxnId="{8F48F691-598D-4627-B9FE-7245BB47ECB4}">
      <dgm:prSet/>
      <dgm:spPr/>
      <dgm:t>
        <a:bodyPr/>
        <a:lstStyle/>
        <a:p>
          <a:endParaRPr lang="en-US"/>
        </a:p>
      </dgm:t>
    </dgm:pt>
    <dgm:pt modelId="{4066E565-EDEA-4FEC-BD8D-2E7E9F8273CA}" type="sibTrans" cxnId="{8F48F691-598D-4627-B9FE-7245BB47ECB4}">
      <dgm:prSet phldrT="2" phldr="0"/>
      <dgm:spPr/>
      <dgm:t>
        <a:bodyPr/>
        <a:lstStyle/>
        <a:p>
          <a:r>
            <a:rPr lang="es"/>
            <a:t>2</a:t>
          </a:r>
        </a:p>
      </dgm:t>
    </dgm:pt>
    <dgm:pt modelId="{F63D3189-3FDC-44B6-AB2E-95B679EAB9BF}">
      <dgm:prSet/>
      <dgm:spPr/>
      <dgm:t>
        <a:bodyPr/>
        <a:lstStyle/>
        <a:p>
          <a:pPr>
            <a:lnSpc>
              <a:spcPct val="100000"/>
            </a:lnSpc>
            <a:defRPr cap="all"/>
          </a:pPr>
          <a:r>
            <a:rPr lang="es" b="1" dirty="0"/>
            <a:t>Parte III: Evaluación para el IEP</a:t>
          </a:r>
          <a:endParaRPr lang="en-US" dirty="0"/>
        </a:p>
      </dgm:t>
    </dgm:pt>
    <dgm:pt modelId="{7DF6E257-24FB-4067-A242-D73EE8C39AC3}" type="parTrans" cxnId="{94B94AB0-78DB-469B-9876-160DB5C7475E}">
      <dgm:prSet/>
      <dgm:spPr/>
      <dgm:t>
        <a:bodyPr/>
        <a:lstStyle/>
        <a:p>
          <a:endParaRPr lang="en-US"/>
        </a:p>
      </dgm:t>
    </dgm:pt>
    <dgm:pt modelId="{BE2C3697-3C2A-4C01-9440-C620D7EA6692}" type="sibTrans" cxnId="{94B94AB0-78DB-469B-9876-160DB5C7475E}">
      <dgm:prSet phldrT="3" phldr="0"/>
      <dgm:spPr/>
      <dgm:t>
        <a:bodyPr/>
        <a:lstStyle/>
        <a:p>
          <a:r>
            <a:rPr lang="es"/>
            <a:t>3</a:t>
          </a:r>
        </a:p>
      </dgm:t>
    </dgm:pt>
    <dgm:pt modelId="{56AD7D12-22A5-7040-A51C-CE04D0B969AB}">
      <dgm:prSet/>
      <dgm:spPr/>
      <dgm:t>
        <a:bodyPr/>
        <a:lstStyle/>
        <a:p>
          <a:pPr>
            <a:lnSpc>
              <a:spcPct val="100000"/>
            </a:lnSpc>
          </a:pPr>
          <a:r>
            <a:rPr lang="es" b="1" dirty="0"/>
            <a:t>Parte IV: DETERMINACIÓN DE LA ELEGIBILIDAD PARA EL IEP</a:t>
          </a:r>
          <a:endParaRPr lang="en-US" dirty="0"/>
        </a:p>
      </dgm:t>
    </dgm:pt>
    <dgm:pt modelId="{6C0CAE37-969F-C048-9C83-1533722C220F}" type="parTrans" cxnId="{3D07DD3D-82A4-194F-BF9C-AA73E8BCBBC2}">
      <dgm:prSet/>
      <dgm:spPr/>
      <dgm:t>
        <a:bodyPr/>
        <a:lstStyle/>
        <a:p>
          <a:endParaRPr lang="en-US"/>
        </a:p>
      </dgm:t>
    </dgm:pt>
    <dgm:pt modelId="{39FB9CE8-123C-544D-855A-182D3B06B323}" type="sibTrans" cxnId="{3D07DD3D-82A4-194F-BF9C-AA73E8BCBBC2}">
      <dgm:prSet phldrT="4" phldr="0"/>
      <dgm:spPr/>
      <dgm:t>
        <a:bodyPr/>
        <a:lstStyle/>
        <a:p>
          <a:r>
            <a:rPr lang="es"/>
            <a:t>4</a:t>
          </a:r>
        </a:p>
      </dgm:t>
    </dgm:pt>
    <dgm:pt modelId="{013BE8C5-424E-A248-A757-8BE6B3DF6ADE}" type="pres">
      <dgm:prSet presAssocID="{28F0EC0B-E545-4B4C-8637-5989E6BE4C8B}" presName="Name0" presStyleCnt="0">
        <dgm:presLayoutVars>
          <dgm:animLvl val="lvl"/>
          <dgm:resizeHandles val="exact"/>
        </dgm:presLayoutVars>
      </dgm:prSet>
      <dgm:spPr/>
    </dgm:pt>
    <dgm:pt modelId="{B62A3AFE-8239-064A-83C5-D1E52E245487}" type="pres">
      <dgm:prSet presAssocID="{86EFA366-CB3C-4A82-8D53-95B0E4023539}" presName="compositeNode" presStyleCnt="0">
        <dgm:presLayoutVars>
          <dgm:bulletEnabled val="1"/>
        </dgm:presLayoutVars>
      </dgm:prSet>
      <dgm:spPr/>
    </dgm:pt>
    <dgm:pt modelId="{EC265561-6C27-814A-82D6-9BFE601CE067}" type="pres">
      <dgm:prSet presAssocID="{86EFA366-CB3C-4A82-8D53-95B0E4023539}" presName="bgRect" presStyleLbl="bgAccFollowNode1" presStyleIdx="0" presStyleCnt="4"/>
      <dgm:spPr/>
    </dgm:pt>
    <dgm:pt modelId="{134A5FE4-3E27-3D49-BF4E-14EEE1F67517}" type="pres">
      <dgm:prSet presAssocID="{61203937-F709-4A42-AE06-0208A183D1E2}" presName="sibTransNodeCircle" presStyleLbl="alignNode1" presStyleIdx="0" presStyleCnt="8">
        <dgm:presLayoutVars>
          <dgm:chMax val="0"/>
          <dgm:bulletEnabled/>
        </dgm:presLayoutVars>
      </dgm:prSet>
      <dgm:spPr/>
    </dgm:pt>
    <dgm:pt modelId="{8AF2C106-14BD-2043-A368-94F5FDC3BB03}" type="pres">
      <dgm:prSet presAssocID="{86EFA366-CB3C-4A82-8D53-95B0E4023539}" presName="bottomLine" presStyleLbl="alignNode1" presStyleIdx="1" presStyleCnt="8">
        <dgm:presLayoutVars/>
      </dgm:prSet>
      <dgm:spPr/>
    </dgm:pt>
    <dgm:pt modelId="{432C6DB9-4BDE-5245-95DB-CDCD27CED631}" type="pres">
      <dgm:prSet presAssocID="{86EFA366-CB3C-4A82-8D53-95B0E4023539}" presName="nodeText" presStyleLbl="bgAccFollowNode1" presStyleIdx="0" presStyleCnt="4">
        <dgm:presLayoutVars>
          <dgm:bulletEnabled val="1"/>
        </dgm:presLayoutVars>
      </dgm:prSet>
      <dgm:spPr/>
    </dgm:pt>
    <dgm:pt modelId="{69842888-9346-DC4E-A9C1-D7B24CE77346}" type="pres">
      <dgm:prSet presAssocID="{61203937-F709-4A42-AE06-0208A183D1E2}" presName="sibTrans" presStyleCnt="0"/>
      <dgm:spPr/>
    </dgm:pt>
    <dgm:pt modelId="{39365DDC-40A3-9F41-93F5-D43DB3E354E9}" type="pres">
      <dgm:prSet presAssocID="{AF65C20C-D3BD-4D91-A9EF-64FA3E255969}" presName="compositeNode" presStyleCnt="0">
        <dgm:presLayoutVars>
          <dgm:bulletEnabled val="1"/>
        </dgm:presLayoutVars>
      </dgm:prSet>
      <dgm:spPr/>
    </dgm:pt>
    <dgm:pt modelId="{A0D8426F-9821-6141-9E57-31EDDE624838}" type="pres">
      <dgm:prSet presAssocID="{AF65C20C-D3BD-4D91-A9EF-64FA3E255969}" presName="bgRect" presStyleLbl="bgAccFollowNode1" presStyleIdx="1" presStyleCnt="4"/>
      <dgm:spPr/>
    </dgm:pt>
    <dgm:pt modelId="{CCF28DE1-8D44-4042-B174-DDAF8DF0191D}" type="pres">
      <dgm:prSet presAssocID="{4066E565-EDEA-4FEC-BD8D-2E7E9F8273CA}" presName="sibTransNodeCircle" presStyleLbl="alignNode1" presStyleIdx="2" presStyleCnt="8">
        <dgm:presLayoutVars>
          <dgm:chMax val="0"/>
          <dgm:bulletEnabled/>
        </dgm:presLayoutVars>
      </dgm:prSet>
      <dgm:spPr/>
    </dgm:pt>
    <dgm:pt modelId="{DFAFA465-ADB8-F648-A6DD-06FB5D032225}" type="pres">
      <dgm:prSet presAssocID="{AF65C20C-D3BD-4D91-A9EF-64FA3E255969}" presName="bottomLine" presStyleLbl="alignNode1" presStyleIdx="3" presStyleCnt="8">
        <dgm:presLayoutVars/>
      </dgm:prSet>
      <dgm:spPr/>
    </dgm:pt>
    <dgm:pt modelId="{47BA88EE-D710-F44E-8B06-47FCBA85081C}" type="pres">
      <dgm:prSet presAssocID="{AF65C20C-D3BD-4D91-A9EF-64FA3E255969}" presName="nodeText" presStyleLbl="bgAccFollowNode1" presStyleIdx="1" presStyleCnt="4">
        <dgm:presLayoutVars>
          <dgm:bulletEnabled val="1"/>
        </dgm:presLayoutVars>
      </dgm:prSet>
      <dgm:spPr/>
    </dgm:pt>
    <dgm:pt modelId="{B861A291-2EB4-A843-97A2-BF32D94783E2}" type="pres">
      <dgm:prSet presAssocID="{4066E565-EDEA-4FEC-BD8D-2E7E9F8273CA}" presName="sibTrans" presStyleCnt="0"/>
      <dgm:spPr/>
    </dgm:pt>
    <dgm:pt modelId="{25DD703C-7271-1341-987B-97BF400B6990}" type="pres">
      <dgm:prSet presAssocID="{F63D3189-3FDC-44B6-AB2E-95B679EAB9BF}" presName="compositeNode" presStyleCnt="0">
        <dgm:presLayoutVars>
          <dgm:bulletEnabled val="1"/>
        </dgm:presLayoutVars>
      </dgm:prSet>
      <dgm:spPr/>
    </dgm:pt>
    <dgm:pt modelId="{729E9FBF-8B4B-BF4F-ADEE-33E7E16CF2EC}" type="pres">
      <dgm:prSet presAssocID="{F63D3189-3FDC-44B6-AB2E-95B679EAB9BF}" presName="bgRect" presStyleLbl="bgAccFollowNode1" presStyleIdx="2" presStyleCnt="4"/>
      <dgm:spPr/>
    </dgm:pt>
    <dgm:pt modelId="{29765E2C-E14B-C64E-91E3-0DE5013E02EF}" type="pres">
      <dgm:prSet presAssocID="{BE2C3697-3C2A-4C01-9440-C620D7EA6692}" presName="sibTransNodeCircle" presStyleLbl="alignNode1" presStyleIdx="4" presStyleCnt="8">
        <dgm:presLayoutVars>
          <dgm:chMax val="0"/>
          <dgm:bulletEnabled/>
        </dgm:presLayoutVars>
      </dgm:prSet>
      <dgm:spPr/>
    </dgm:pt>
    <dgm:pt modelId="{A4554AC1-8C3A-B24A-94A8-56E083BE12E9}" type="pres">
      <dgm:prSet presAssocID="{F63D3189-3FDC-44B6-AB2E-95B679EAB9BF}" presName="bottomLine" presStyleLbl="alignNode1" presStyleIdx="5" presStyleCnt="8">
        <dgm:presLayoutVars/>
      </dgm:prSet>
      <dgm:spPr/>
    </dgm:pt>
    <dgm:pt modelId="{ADF89936-F467-F446-B69B-BBFBA53B8285}" type="pres">
      <dgm:prSet presAssocID="{F63D3189-3FDC-44B6-AB2E-95B679EAB9BF}" presName="nodeText" presStyleLbl="bgAccFollowNode1" presStyleIdx="2" presStyleCnt="4">
        <dgm:presLayoutVars>
          <dgm:bulletEnabled val="1"/>
        </dgm:presLayoutVars>
      </dgm:prSet>
      <dgm:spPr/>
    </dgm:pt>
    <dgm:pt modelId="{0D1924F1-9EDF-914A-9E40-3E0F51DE75BD}" type="pres">
      <dgm:prSet presAssocID="{BE2C3697-3C2A-4C01-9440-C620D7EA6692}" presName="sibTrans" presStyleCnt="0"/>
      <dgm:spPr/>
    </dgm:pt>
    <dgm:pt modelId="{62ADD513-F239-E642-9F65-A2457565C7F1}" type="pres">
      <dgm:prSet presAssocID="{56AD7D12-22A5-7040-A51C-CE04D0B969AB}" presName="compositeNode" presStyleCnt="0">
        <dgm:presLayoutVars>
          <dgm:bulletEnabled val="1"/>
        </dgm:presLayoutVars>
      </dgm:prSet>
      <dgm:spPr/>
    </dgm:pt>
    <dgm:pt modelId="{00A24B84-AE0A-A64D-81AF-B7D4DB4DDBD5}" type="pres">
      <dgm:prSet presAssocID="{56AD7D12-22A5-7040-A51C-CE04D0B969AB}" presName="bgRect" presStyleLbl="bgAccFollowNode1" presStyleIdx="3" presStyleCnt="4"/>
      <dgm:spPr/>
    </dgm:pt>
    <dgm:pt modelId="{CEF36C54-FB4D-E940-ADC7-93AAB434C8E5}" type="pres">
      <dgm:prSet presAssocID="{39FB9CE8-123C-544D-855A-182D3B06B323}" presName="sibTransNodeCircle" presStyleLbl="alignNode1" presStyleIdx="6" presStyleCnt="8">
        <dgm:presLayoutVars>
          <dgm:chMax val="0"/>
          <dgm:bulletEnabled/>
        </dgm:presLayoutVars>
      </dgm:prSet>
      <dgm:spPr/>
    </dgm:pt>
    <dgm:pt modelId="{488ABF94-3784-1648-8C62-F02BB27A38C3}" type="pres">
      <dgm:prSet presAssocID="{56AD7D12-22A5-7040-A51C-CE04D0B969AB}" presName="bottomLine" presStyleLbl="alignNode1" presStyleIdx="7" presStyleCnt="8">
        <dgm:presLayoutVars/>
      </dgm:prSet>
      <dgm:spPr/>
    </dgm:pt>
    <dgm:pt modelId="{8C3C9084-C244-D84F-86E3-7CCF30117CA7}" type="pres">
      <dgm:prSet presAssocID="{56AD7D12-22A5-7040-A51C-CE04D0B969AB}" presName="nodeText" presStyleLbl="bgAccFollowNode1" presStyleIdx="3" presStyleCnt="4">
        <dgm:presLayoutVars>
          <dgm:bulletEnabled val="1"/>
        </dgm:presLayoutVars>
      </dgm:prSet>
      <dgm:spPr/>
    </dgm:pt>
  </dgm:ptLst>
  <dgm:cxnLst>
    <dgm:cxn modelId="{0CD25B11-42F7-B642-BEF4-D8B6C8148090}" type="presOf" srcId="{56AD7D12-22A5-7040-A51C-CE04D0B969AB}" destId="{00A24B84-AE0A-A64D-81AF-B7D4DB4DDBD5}" srcOrd="0" destOrd="0" presId="urn:microsoft.com/office/officeart/2016/7/layout/BasicLinearProcessNumbered"/>
    <dgm:cxn modelId="{5D4D2112-27CA-424F-A0F4-A3D1AA1E67F6}" type="presOf" srcId="{86EFA366-CB3C-4A82-8D53-95B0E4023539}" destId="{EC265561-6C27-814A-82D6-9BFE601CE067}" srcOrd="0" destOrd="0" presId="urn:microsoft.com/office/officeart/2016/7/layout/BasicLinearProcessNumbered"/>
    <dgm:cxn modelId="{4484CA19-C642-B342-807D-F263E664CF53}" type="presOf" srcId="{61203937-F709-4A42-AE06-0208A183D1E2}" destId="{134A5FE4-3E27-3D49-BF4E-14EEE1F67517}" srcOrd="0" destOrd="0" presId="urn:microsoft.com/office/officeart/2016/7/layout/BasicLinearProcessNumbered"/>
    <dgm:cxn modelId="{FD51511A-1B96-404B-BC5F-AA9465DE4568}" type="presOf" srcId="{56AD7D12-22A5-7040-A51C-CE04D0B969AB}" destId="{8C3C9084-C244-D84F-86E3-7CCF30117CA7}" srcOrd="1" destOrd="0" presId="urn:microsoft.com/office/officeart/2016/7/layout/BasicLinearProcessNumbered"/>
    <dgm:cxn modelId="{12ED7F1B-89B4-244A-AEB3-32B9D4341977}" type="presOf" srcId="{AF65C20C-D3BD-4D91-A9EF-64FA3E255969}" destId="{47BA88EE-D710-F44E-8B06-47FCBA85081C}" srcOrd="1" destOrd="0" presId="urn:microsoft.com/office/officeart/2016/7/layout/BasicLinearProcessNumbered"/>
    <dgm:cxn modelId="{3D07DD3D-82A4-194F-BF9C-AA73E8BCBBC2}" srcId="{28F0EC0B-E545-4B4C-8637-5989E6BE4C8B}" destId="{56AD7D12-22A5-7040-A51C-CE04D0B969AB}" srcOrd="3" destOrd="0" parTransId="{6C0CAE37-969F-C048-9C83-1533722C220F}" sibTransId="{39FB9CE8-123C-544D-855A-182D3B06B323}"/>
    <dgm:cxn modelId="{6387C240-C8D1-4547-A09C-D986C266180E}" type="presOf" srcId="{AF65C20C-D3BD-4D91-A9EF-64FA3E255969}" destId="{A0D8426F-9821-6141-9E57-31EDDE624838}" srcOrd="0" destOrd="0" presId="urn:microsoft.com/office/officeart/2016/7/layout/BasicLinearProcessNumbered"/>
    <dgm:cxn modelId="{42B0975B-3664-0B44-A2C0-84F261B972EB}" type="presOf" srcId="{4066E565-EDEA-4FEC-BD8D-2E7E9F8273CA}" destId="{CCF28DE1-8D44-4042-B174-DDAF8DF0191D}" srcOrd="0" destOrd="0" presId="urn:microsoft.com/office/officeart/2016/7/layout/BasicLinearProcessNumbered"/>
    <dgm:cxn modelId="{235A5E6C-4761-0640-8C92-18DEC0C8D702}" type="presOf" srcId="{86EFA366-CB3C-4A82-8D53-95B0E4023539}" destId="{432C6DB9-4BDE-5245-95DB-CDCD27CED631}" srcOrd="1" destOrd="0" presId="urn:microsoft.com/office/officeart/2016/7/layout/BasicLinearProcessNumbered"/>
    <dgm:cxn modelId="{2000B16F-912D-4964-B353-48B7FB7300C0}" srcId="{28F0EC0B-E545-4B4C-8637-5989E6BE4C8B}" destId="{86EFA366-CB3C-4A82-8D53-95B0E4023539}" srcOrd="0" destOrd="0" parTransId="{6EB3F4FF-8576-4C52-9431-C5E741817340}" sibTransId="{61203937-F709-4A42-AE06-0208A183D1E2}"/>
    <dgm:cxn modelId="{8F10F088-AC33-B94C-AAB9-11D2E1D24A3C}" type="presOf" srcId="{28F0EC0B-E545-4B4C-8637-5989E6BE4C8B}" destId="{013BE8C5-424E-A248-A757-8BE6B3DF6ADE}" srcOrd="0" destOrd="0" presId="urn:microsoft.com/office/officeart/2016/7/layout/BasicLinearProcessNumbered"/>
    <dgm:cxn modelId="{F9963390-6052-4F4B-AABF-843539EE8F63}" type="presOf" srcId="{39FB9CE8-123C-544D-855A-182D3B06B323}" destId="{CEF36C54-FB4D-E940-ADC7-93AAB434C8E5}" srcOrd="0" destOrd="0" presId="urn:microsoft.com/office/officeart/2016/7/layout/BasicLinearProcessNumbered"/>
    <dgm:cxn modelId="{8F48F691-598D-4627-B9FE-7245BB47ECB4}" srcId="{28F0EC0B-E545-4B4C-8637-5989E6BE4C8B}" destId="{AF65C20C-D3BD-4D91-A9EF-64FA3E255969}" srcOrd="1" destOrd="0" parTransId="{8985EDAB-8394-427B-91CD-C99838C985BF}" sibTransId="{4066E565-EDEA-4FEC-BD8D-2E7E9F8273CA}"/>
    <dgm:cxn modelId="{3E2F56A1-2C9A-D149-8B35-5CA7DC5BA7F6}" type="presOf" srcId="{F63D3189-3FDC-44B6-AB2E-95B679EAB9BF}" destId="{ADF89936-F467-F446-B69B-BBFBA53B8285}" srcOrd="1" destOrd="0" presId="urn:microsoft.com/office/officeart/2016/7/layout/BasicLinearProcessNumbered"/>
    <dgm:cxn modelId="{94B94AB0-78DB-469B-9876-160DB5C7475E}" srcId="{28F0EC0B-E545-4B4C-8637-5989E6BE4C8B}" destId="{F63D3189-3FDC-44B6-AB2E-95B679EAB9BF}" srcOrd="2" destOrd="0" parTransId="{7DF6E257-24FB-4067-A242-D73EE8C39AC3}" sibTransId="{BE2C3697-3C2A-4C01-9440-C620D7EA6692}"/>
    <dgm:cxn modelId="{047D3DD6-B8F7-174D-A354-BACFCDB6C381}" type="presOf" srcId="{BE2C3697-3C2A-4C01-9440-C620D7EA6692}" destId="{29765E2C-E14B-C64E-91E3-0DE5013E02EF}" srcOrd="0" destOrd="0" presId="urn:microsoft.com/office/officeart/2016/7/layout/BasicLinearProcessNumbered"/>
    <dgm:cxn modelId="{ED28E2F3-7F1F-5D4A-975B-A60F63C81853}" type="presOf" srcId="{F63D3189-3FDC-44B6-AB2E-95B679EAB9BF}" destId="{729E9FBF-8B4B-BF4F-ADEE-33E7E16CF2EC}" srcOrd="0" destOrd="0" presId="urn:microsoft.com/office/officeart/2016/7/layout/BasicLinearProcessNumbered"/>
    <dgm:cxn modelId="{041D9429-55CC-CC47-B112-E2E0581899CB}" type="presParOf" srcId="{013BE8C5-424E-A248-A757-8BE6B3DF6ADE}" destId="{B62A3AFE-8239-064A-83C5-D1E52E245487}" srcOrd="0" destOrd="0" presId="urn:microsoft.com/office/officeart/2016/7/layout/BasicLinearProcessNumbered"/>
    <dgm:cxn modelId="{D6E525BC-6B55-4741-9E7D-D962FCE2F5C8}" type="presParOf" srcId="{B62A3AFE-8239-064A-83C5-D1E52E245487}" destId="{EC265561-6C27-814A-82D6-9BFE601CE067}" srcOrd="0" destOrd="0" presId="urn:microsoft.com/office/officeart/2016/7/layout/BasicLinearProcessNumbered"/>
    <dgm:cxn modelId="{33D60787-FBF7-704F-B6CF-97D0582B7955}" type="presParOf" srcId="{B62A3AFE-8239-064A-83C5-D1E52E245487}" destId="{134A5FE4-3E27-3D49-BF4E-14EEE1F67517}" srcOrd="1" destOrd="0" presId="urn:microsoft.com/office/officeart/2016/7/layout/BasicLinearProcessNumbered"/>
    <dgm:cxn modelId="{17492519-7F58-7148-AC2B-4621C8FD6CF2}" type="presParOf" srcId="{B62A3AFE-8239-064A-83C5-D1E52E245487}" destId="{8AF2C106-14BD-2043-A368-94F5FDC3BB03}" srcOrd="2" destOrd="0" presId="urn:microsoft.com/office/officeart/2016/7/layout/BasicLinearProcessNumbered"/>
    <dgm:cxn modelId="{FE1C92EF-DAE2-224E-93A7-CE319DE659E3}" type="presParOf" srcId="{B62A3AFE-8239-064A-83C5-D1E52E245487}" destId="{432C6DB9-4BDE-5245-95DB-CDCD27CED631}" srcOrd="3" destOrd="0" presId="urn:microsoft.com/office/officeart/2016/7/layout/BasicLinearProcessNumbered"/>
    <dgm:cxn modelId="{88D35EC4-046E-834E-9565-47C6A8C51D88}" type="presParOf" srcId="{013BE8C5-424E-A248-A757-8BE6B3DF6ADE}" destId="{69842888-9346-DC4E-A9C1-D7B24CE77346}" srcOrd="1" destOrd="0" presId="urn:microsoft.com/office/officeart/2016/7/layout/BasicLinearProcessNumbered"/>
    <dgm:cxn modelId="{B8645699-C30C-5846-BC7B-C8AAC607017A}" type="presParOf" srcId="{013BE8C5-424E-A248-A757-8BE6B3DF6ADE}" destId="{39365DDC-40A3-9F41-93F5-D43DB3E354E9}" srcOrd="2" destOrd="0" presId="urn:microsoft.com/office/officeart/2016/7/layout/BasicLinearProcessNumbered"/>
    <dgm:cxn modelId="{E3785C2C-D16F-864F-B3EB-BA0C3DAC21BA}" type="presParOf" srcId="{39365DDC-40A3-9F41-93F5-D43DB3E354E9}" destId="{A0D8426F-9821-6141-9E57-31EDDE624838}" srcOrd="0" destOrd="0" presId="urn:microsoft.com/office/officeart/2016/7/layout/BasicLinearProcessNumbered"/>
    <dgm:cxn modelId="{15D1051D-4A8D-D84C-84FE-84854F24443D}" type="presParOf" srcId="{39365DDC-40A3-9F41-93F5-D43DB3E354E9}" destId="{CCF28DE1-8D44-4042-B174-DDAF8DF0191D}" srcOrd="1" destOrd="0" presId="urn:microsoft.com/office/officeart/2016/7/layout/BasicLinearProcessNumbered"/>
    <dgm:cxn modelId="{5517D1E6-420D-F64B-8A84-8BE43465A826}" type="presParOf" srcId="{39365DDC-40A3-9F41-93F5-D43DB3E354E9}" destId="{DFAFA465-ADB8-F648-A6DD-06FB5D032225}" srcOrd="2" destOrd="0" presId="urn:microsoft.com/office/officeart/2016/7/layout/BasicLinearProcessNumbered"/>
    <dgm:cxn modelId="{1A4EC392-DFFB-CF43-90AA-80E23B799F7D}" type="presParOf" srcId="{39365DDC-40A3-9F41-93F5-D43DB3E354E9}" destId="{47BA88EE-D710-F44E-8B06-47FCBA85081C}" srcOrd="3" destOrd="0" presId="urn:microsoft.com/office/officeart/2016/7/layout/BasicLinearProcessNumbered"/>
    <dgm:cxn modelId="{3E4F1F3D-1E82-E14C-93DF-D4901336FF74}" type="presParOf" srcId="{013BE8C5-424E-A248-A757-8BE6B3DF6ADE}" destId="{B861A291-2EB4-A843-97A2-BF32D94783E2}" srcOrd="3" destOrd="0" presId="urn:microsoft.com/office/officeart/2016/7/layout/BasicLinearProcessNumbered"/>
    <dgm:cxn modelId="{E8CC0984-6DDE-EB48-8115-FC023D31B998}" type="presParOf" srcId="{013BE8C5-424E-A248-A757-8BE6B3DF6ADE}" destId="{25DD703C-7271-1341-987B-97BF400B6990}" srcOrd="4" destOrd="0" presId="urn:microsoft.com/office/officeart/2016/7/layout/BasicLinearProcessNumbered"/>
    <dgm:cxn modelId="{3DE59375-72D5-DC43-9F33-370BBCC117B3}" type="presParOf" srcId="{25DD703C-7271-1341-987B-97BF400B6990}" destId="{729E9FBF-8B4B-BF4F-ADEE-33E7E16CF2EC}" srcOrd="0" destOrd="0" presId="urn:microsoft.com/office/officeart/2016/7/layout/BasicLinearProcessNumbered"/>
    <dgm:cxn modelId="{F78F599A-E311-3A49-A094-2B4745EE7F62}" type="presParOf" srcId="{25DD703C-7271-1341-987B-97BF400B6990}" destId="{29765E2C-E14B-C64E-91E3-0DE5013E02EF}" srcOrd="1" destOrd="0" presId="urn:microsoft.com/office/officeart/2016/7/layout/BasicLinearProcessNumbered"/>
    <dgm:cxn modelId="{2A92D4D1-6DCD-D44B-B3E5-072A74BAEDEB}" type="presParOf" srcId="{25DD703C-7271-1341-987B-97BF400B6990}" destId="{A4554AC1-8C3A-B24A-94A8-56E083BE12E9}" srcOrd="2" destOrd="0" presId="urn:microsoft.com/office/officeart/2016/7/layout/BasicLinearProcessNumbered"/>
    <dgm:cxn modelId="{D5DCCA30-AB95-C649-A91F-46340119298C}" type="presParOf" srcId="{25DD703C-7271-1341-987B-97BF400B6990}" destId="{ADF89936-F467-F446-B69B-BBFBA53B8285}" srcOrd="3" destOrd="0" presId="urn:microsoft.com/office/officeart/2016/7/layout/BasicLinearProcessNumbered"/>
    <dgm:cxn modelId="{0EB07B0C-6D23-8748-B0D8-AF355591C9DF}" type="presParOf" srcId="{013BE8C5-424E-A248-A757-8BE6B3DF6ADE}" destId="{0D1924F1-9EDF-914A-9E40-3E0F51DE75BD}" srcOrd="5" destOrd="0" presId="urn:microsoft.com/office/officeart/2016/7/layout/BasicLinearProcessNumbered"/>
    <dgm:cxn modelId="{5E5AEC62-7783-0248-B18D-A20B59F2CE85}" type="presParOf" srcId="{013BE8C5-424E-A248-A757-8BE6B3DF6ADE}" destId="{62ADD513-F239-E642-9F65-A2457565C7F1}" srcOrd="6" destOrd="0" presId="urn:microsoft.com/office/officeart/2016/7/layout/BasicLinearProcessNumbered"/>
    <dgm:cxn modelId="{DC3C1F53-98FE-DC4F-9AEF-DEF08883F7E0}" type="presParOf" srcId="{62ADD513-F239-E642-9F65-A2457565C7F1}" destId="{00A24B84-AE0A-A64D-81AF-B7D4DB4DDBD5}" srcOrd="0" destOrd="0" presId="urn:microsoft.com/office/officeart/2016/7/layout/BasicLinearProcessNumbered"/>
    <dgm:cxn modelId="{56AD9E87-CAC2-6B4E-9DDE-835325A3762D}" type="presParOf" srcId="{62ADD513-F239-E642-9F65-A2457565C7F1}" destId="{CEF36C54-FB4D-E940-ADC7-93AAB434C8E5}" srcOrd="1" destOrd="0" presId="urn:microsoft.com/office/officeart/2016/7/layout/BasicLinearProcessNumbered"/>
    <dgm:cxn modelId="{31ADD986-1939-D642-84B3-A66FDF2A3BB0}" type="presParOf" srcId="{62ADD513-F239-E642-9F65-A2457565C7F1}" destId="{488ABF94-3784-1648-8C62-F02BB27A38C3}" srcOrd="2" destOrd="0" presId="urn:microsoft.com/office/officeart/2016/7/layout/BasicLinearProcessNumbered"/>
    <dgm:cxn modelId="{8522E8ED-4E06-2643-95E0-FF15ACB89DC7}" type="presParOf" srcId="{62ADD513-F239-E642-9F65-A2457565C7F1}" destId="{8C3C9084-C244-D84F-86E3-7CCF30117CA7}"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686F9-097F-49A9-9450-3C4753FEEFED}">
      <dsp:nvSpPr>
        <dsp:cNvPr id="0" name=""/>
        <dsp:cNvSpPr/>
      </dsp:nvSpPr>
      <dsp:spPr>
        <a:xfrm>
          <a:off x="620567" y="592127"/>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89DA3-B15E-46D9-9CFA-CFF9290E1E72}">
      <dsp:nvSpPr>
        <dsp:cNvPr id="0" name=""/>
        <dsp:cNvSpPr/>
      </dsp:nvSpPr>
      <dsp:spPr>
        <a:xfrm>
          <a:off x="1015443" y="987002"/>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BA39C-A550-46BE-80F2-E98B40C2D2BF}">
      <dsp:nvSpPr>
        <dsp:cNvPr id="0" name=""/>
        <dsp:cNvSpPr/>
      </dsp:nvSpPr>
      <dsp:spPr>
        <a:xfrm>
          <a:off x="28255" y="302212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 sz="2500" kern="1200" dirty="0"/>
            <a:t>Introducciones</a:t>
          </a:r>
        </a:p>
      </dsp:txBody>
      <dsp:txXfrm>
        <a:off x="28255" y="3022128"/>
        <a:ext cx="3037500" cy="720000"/>
      </dsp:txXfrm>
    </dsp:sp>
    <dsp:sp modelId="{EF1CD9BA-C272-4687-9C5F-A5EE680AE001}">
      <dsp:nvSpPr>
        <dsp:cNvPr id="0" name=""/>
        <dsp:cNvSpPr/>
      </dsp:nvSpPr>
      <dsp:spPr>
        <a:xfrm>
          <a:off x="4189630" y="592127"/>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8A4D3-B4C3-4019-B820-F0AFD5A3D9BD}">
      <dsp:nvSpPr>
        <dsp:cNvPr id="0" name=""/>
        <dsp:cNvSpPr/>
      </dsp:nvSpPr>
      <dsp:spPr>
        <a:xfrm>
          <a:off x="4584505" y="987002"/>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1355B-2B7A-49FC-A2DA-0F34250FF519}">
      <dsp:nvSpPr>
        <dsp:cNvPr id="0" name=""/>
        <dsp:cNvSpPr/>
      </dsp:nvSpPr>
      <dsp:spPr>
        <a:xfrm>
          <a:off x="3597318" y="302212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 sz="2500" kern="1200"/>
            <a:t>Que esperar</a:t>
          </a:r>
        </a:p>
      </dsp:txBody>
      <dsp:txXfrm>
        <a:off x="3597318" y="3022128"/>
        <a:ext cx="3037500" cy="720000"/>
      </dsp:txXfrm>
    </dsp:sp>
    <dsp:sp modelId="{FF382EC1-C348-47F2-8B0D-3E08E48A674F}">
      <dsp:nvSpPr>
        <dsp:cNvPr id="0" name=""/>
        <dsp:cNvSpPr/>
      </dsp:nvSpPr>
      <dsp:spPr>
        <a:xfrm>
          <a:off x="7758693" y="592127"/>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92AD0-69E7-41C7-AFE8-940E05C81FFD}">
      <dsp:nvSpPr>
        <dsp:cNvPr id="0" name=""/>
        <dsp:cNvSpPr/>
      </dsp:nvSpPr>
      <dsp:spPr>
        <a:xfrm>
          <a:off x="8153568" y="987002"/>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961254-8ECC-4738-B088-8E8570A492BF}">
      <dsp:nvSpPr>
        <dsp:cNvPr id="0" name=""/>
        <dsp:cNvSpPr/>
      </dsp:nvSpPr>
      <dsp:spPr>
        <a:xfrm>
          <a:off x="7166380" y="302212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 sz="2500" kern="1200"/>
            <a:t>Preguntas y respuestas</a:t>
          </a:r>
        </a:p>
      </dsp:txBody>
      <dsp:txXfrm>
        <a:off x="7166380" y="3022128"/>
        <a:ext cx="30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0214-62D5-4CBF-B3E6-7720000FBC58}">
      <dsp:nvSpPr>
        <dsp:cNvPr id="0" name=""/>
        <dsp:cNvSpPr/>
      </dsp:nvSpPr>
      <dsp:spPr>
        <a:xfrm>
          <a:off x="0" y="690"/>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21534-3459-4553-81F1-03076A5775EC}">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10EA9-6CC2-454E-8288-BE1FD2BA2E9D}">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s" sz="2500" kern="1200" dirty="0"/>
            <a:t>Confidencialidad: lo que se dice en esta sala de zoom, se queda en esta sala</a:t>
          </a:r>
        </a:p>
      </dsp:txBody>
      <dsp:txXfrm>
        <a:off x="1866111" y="690"/>
        <a:ext cx="4382288" cy="1615680"/>
      </dsp:txXfrm>
    </dsp:sp>
    <dsp:sp modelId="{21C04B46-C1ED-4DB4-AA61-8690490EEFCF}">
      <dsp:nvSpPr>
        <dsp:cNvPr id="0" name=""/>
        <dsp:cNvSpPr/>
      </dsp:nvSpPr>
      <dsp:spPr>
        <a:xfrm>
          <a:off x="0" y="20202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C3A84-FCFF-4795-9CB0-68A71BCF3558}">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1649E-4D24-4B78-B797-08AEB37ECF11}">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s" sz="2500" kern="1200"/>
            <a:t>Sea respetuoso con los demás; está bien tener una opinión diferente</a:t>
          </a:r>
        </a:p>
      </dsp:txBody>
      <dsp:txXfrm>
        <a:off x="1866111" y="2020291"/>
        <a:ext cx="4382288" cy="1615680"/>
      </dsp:txXfrm>
    </dsp:sp>
    <dsp:sp modelId="{9B8A4379-4A35-421F-B0CA-6021573A5EB8}">
      <dsp:nvSpPr>
        <dsp:cNvPr id="0" name=""/>
        <dsp:cNvSpPr/>
      </dsp:nvSpPr>
      <dsp:spPr>
        <a:xfrm>
          <a:off x="0" y="40398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F79A4-81BE-43B7-A6F8-3949364B6F44}">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94417-3CF5-46F4-9FE4-80296C31D347}">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s" sz="2500" kern="1200" dirty="0"/>
            <a:t>Usar solo nombres (sin apellidos)</a:t>
          </a:r>
        </a:p>
      </dsp:txBody>
      <dsp:txXfrm>
        <a:off x="1866111" y="4039891"/>
        <a:ext cx="4382288" cy="161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65561-6C27-814A-82D6-9BFE601CE067}">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100000"/>
            </a:lnSpc>
            <a:spcBef>
              <a:spcPct val="0"/>
            </a:spcBef>
            <a:spcAft>
              <a:spcPct val="35000"/>
            </a:spcAft>
            <a:buNone/>
            <a:defRPr cap="all"/>
          </a:pPr>
          <a:r>
            <a:rPr lang="es" sz="1400" b="1" kern="1200" dirty="0"/>
            <a:t>Parte I:</a:t>
          </a:r>
          <a:r>
            <a:rPr lang="es" sz="1400" kern="1200" dirty="0"/>
            <a:t> </a:t>
          </a:r>
          <a:r>
            <a:rPr lang="es" sz="1400" b="1" kern="1200" dirty="0"/>
            <a:t>Se identifica que el niño posiblemente necesite apoyo adicional en la escuela (académico, conductual)</a:t>
          </a:r>
          <a:endParaRPr lang="en-US" sz="1400" kern="1200" dirty="0"/>
        </a:p>
      </dsp:txBody>
      <dsp:txXfrm>
        <a:off x="3080" y="1765067"/>
        <a:ext cx="2444055" cy="2053006"/>
      </dsp:txXfrm>
    </dsp:sp>
    <dsp:sp modelId="{134A5FE4-3E27-3D49-BF4E-14EEE1F67517}">
      <dsp:nvSpPr>
        <dsp:cNvPr id="0" name=""/>
        <dsp:cNvSpPr/>
      </dsp:nvSpPr>
      <dsp:spPr>
        <a:xfrm>
          <a:off x="711856" y="806997"/>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s" sz="4800" kern="1200"/>
            <a:t>1</a:t>
          </a:r>
        </a:p>
      </dsp:txBody>
      <dsp:txXfrm>
        <a:off x="862184" y="957325"/>
        <a:ext cx="725847" cy="725847"/>
      </dsp:txXfrm>
    </dsp:sp>
    <dsp:sp modelId="{8AF2C106-14BD-2043-A368-94F5FDC3BB03}">
      <dsp:nvSpPr>
        <dsp:cNvPr id="0" name=""/>
        <dsp:cNvSpPr/>
      </dsp:nvSpPr>
      <dsp:spPr>
        <a:xfrm>
          <a:off x="3080" y="3886435"/>
          <a:ext cx="24440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8426F-9821-6141-9E57-31EDDE624838}">
      <dsp:nvSpPr>
        <dsp:cNvPr id="0" name=""/>
        <dsp:cNvSpPr/>
      </dsp:nvSpPr>
      <dsp:spPr>
        <a:xfrm>
          <a:off x="2691541" y="464830"/>
          <a:ext cx="2444055" cy="342167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100000"/>
            </a:lnSpc>
            <a:spcBef>
              <a:spcPct val="0"/>
            </a:spcBef>
            <a:spcAft>
              <a:spcPct val="35000"/>
            </a:spcAft>
            <a:buNone/>
            <a:defRPr cap="all"/>
          </a:pPr>
          <a:r>
            <a:rPr lang="es" sz="1400" b="1" kern="1200" dirty="0"/>
            <a:t>Intervenciones previas a la referencia de la Parte II (antes de la evaluación del IEP)</a:t>
          </a:r>
          <a:endParaRPr lang="en-US" sz="1400" kern="1200" dirty="0"/>
        </a:p>
      </dsp:txBody>
      <dsp:txXfrm>
        <a:off x="2691541" y="1765067"/>
        <a:ext cx="2444055" cy="2053006"/>
      </dsp:txXfrm>
    </dsp:sp>
    <dsp:sp modelId="{CCF28DE1-8D44-4042-B174-DDAF8DF0191D}">
      <dsp:nvSpPr>
        <dsp:cNvPr id="0" name=""/>
        <dsp:cNvSpPr/>
      </dsp:nvSpPr>
      <dsp:spPr>
        <a:xfrm>
          <a:off x="3400317" y="806997"/>
          <a:ext cx="1026503" cy="102650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s" sz="4800" kern="1200"/>
            <a:t>2</a:t>
          </a:r>
        </a:p>
      </dsp:txBody>
      <dsp:txXfrm>
        <a:off x="3550645" y="957325"/>
        <a:ext cx="725847" cy="725847"/>
      </dsp:txXfrm>
    </dsp:sp>
    <dsp:sp modelId="{DFAFA465-ADB8-F648-A6DD-06FB5D032225}">
      <dsp:nvSpPr>
        <dsp:cNvPr id="0" name=""/>
        <dsp:cNvSpPr/>
      </dsp:nvSpPr>
      <dsp:spPr>
        <a:xfrm>
          <a:off x="2691541" y="3886435"/>
          <a:ext cx="24440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E9FBF-8B4B-BF4F-ADEE-33E7E16CF2EC}">
      <dsp:nvSpPr>
        <dsp:cNvPr id="0" name=""/>
        <dsp:cNvSpPr/>
      </dsp:nvSpPr>
      <dsp:spPr>
        <a:xfrm>
          <a:off x="5380002" y="464830"/>
          <a:ext cx="2444055" cy="342167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100000"/>
            </a:lnSpc>
            <a:spcBef>
              <a:spcPct val="0"/>
            </a:spcBef>
            <a:spcAft>
              <a:spcPct val="35000"/>
            </a:spcAft>
            <a:buNone/>
            <a:defRPr cap="all"/>
          </a:pPr>
          <a:r>
            <a:rPr lang="es" sz="1400" b="1" kern="1200" dirty="0"/>
            <a:t>Parte III: Evaluación para el IEP</a:t>
          </a:r>
          <a:endParaRPr lang="en-US" sz="1400" kern="1200" dirty="0"/>
        </a:p>
      </dsp:txBody>
      <dsp:txXfrm>
        <a:off x="5380002" y="1765067"/>
        <a:ext cx="2444055" cy="2053006"/>
      </dsp:txXfrm>
    </dsp:sp>
    <dsp:sp modelId="{29765E2C-E14B-C64E-91E3-0DE5013E02EF}">
      <dsp:nvSpPr>
        <dsp:cNvPr id="0" name=""/>
        <dsp:cNvSpPr/>
      </dsp:nvSpPr>
      <dsp:spPr>
        <a:xfrm>
          <a:off x="6088778" y="806997"/>
          <a:ext cx="1026503" cy="102650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s" sz="4800" kern="1200"/>
            <a:t>3</a:t>
          </a:r>
        </a:p>
      </dsp:txBody>
      <dsp:txXfrm>
        <a:off x="6239106" y="957325"/>
        <a:ext cx="725847" cy="725847"/>
      </dsp:txXfrm>
    </dsp:sp>
    <dsp:sp modelId="{A4554AC1-8C3A-B24A-94A8-56E083BE12E9}">
      <dsp:nvSpPr>
        <dsp:cNvPr id="0" name=""/>
        <dsp:cNvSpPr/>
      </dsp:nvSpPr>
      <dsp:spPr>
        <a:xfrm>
          <a:off x="5380002" y="3886435"/>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24B84-AE0A-A64D-81AF-B7D4DB4DDBD5}">
      <dsp:nvSpPr>
        <dsp:cNvPr id="0" name=""/>
        <dsp:cNvSpPr/>
      </dsp:nvSpPr>
      <dsp:spPr>
        <a:xfrm>
          <a:off x="8068463" y="464830"/>
          <a:ext cx="2444055" cy="34216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100000"/>
            </a:lnSpc>
            <a:spcBef>
              <a:spcPct val="0"/>
            </a:spcBef>
            <a:spcAft>
              <a:spcPct val="35000"/>
            </a:spcAft>
            <a:buNone/>
          </a:pPr>
          <a:r>
            <a:rPr lang="es" sz="1400" b="1" kern="1200" dirty="0"/>
            <a:t>Parte IV: DETERMINACIÓN DE LA ELEGIBILIDAD PARA EL IEP</a:t>
          </a:r>
          <a:endParaRPr lang="en-US" sz="1400" kern="1200" dirty="0"/>
        </a:p>
      </dsp:txBody>
      <dsp:txXfrm>
        <a:off x="8068463" y="1765067"/>
        <a:ext cx="2444055" cy="2053006"/>
      </dsp:txXfrm>
    </dsp:sp>
    <dsp:sp modelId="{CEF36C54-FB4D-E940-ADC7-93AAB434C8E5}">
      <dsp:nvSpPr>
        <dsp:cNvPr id="0" name=""/>
        <dsp:cNvSpPr/>
      </dsp:nvSpPr>
      <dsp:spPr>
        <a:xfrm>
          <a:off x="8777239" y="806997"/>
          <a:ext cx="1026503" cy="1026503"/>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s" sz="4800" kern="1200"/>
            <a:t>4</a:t>
          </a:r>
        </a:p>
      </dsp:txBody>
      <dsp:txXfrm>
        <a:off x="8927567" y="957325"/>
        <a:ext cx="725847" cy="725847"/>
      </dsp:txXfrm>
    </dsp:sp>
    <dsp:sp modelId="{488ABF94-3784-1648-8C62-F02BB27A38C3}">
      <dsp:nvSpPr>
        <dsp:cNvPr id="0" name=""/>
        <dsp:cNvSpPr/>
      </dsp:nvSpPr>
      <dsp:spPr>
        <a:xfrm>
          <a:off x="8068463" y="3886435"/>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03CCA-187D-BE47-A2F9-C63ACFC6ED3E}" type="datetimeFigureOut">
              <a:rPr lang="en-US" smtClean="0"/>
              <a:t>3/30/22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D7A72-D491-DD4E-9681-46E4AF3F9F44}" type="slidenum">
              <a:rPr lang="en-US" smtClean="0"/>
              <a:t>‹#›</a:t>
            </a:fld>
            <a:endParaRPr lang="en-US"/>
          </a:p>
        </p:txBody>
      </p:sp>
    </p:spTree>
    <p:extLst>
      <p:ext uri="{BB962C8B-B14F-4D97-AF65-F5344CB8AC3E}">
        <p14:creationId xmlns:p14="http://schemas.microsoft.com/office/powerpoint/2010/main" val="14783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1</a:t>
            </a:fld>
            <a:endParaRPr lang="en-US"/>
          </a:p>
        </p:txBody>
      </p:sp>
    </p:spTree>
    <p:extLst>
      <p:ext uri="{BB962C8B-B14F-4D97-AF65-F5344CB8AC3E}">
        <p14:creationId xmlns:p14="http://schemas.microsoft.com/office/powerpoint/2010/main" val="170182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INDAGUE: ¿Quién llegó a la conclusión de que su hijo tenía una discapacidad? ¿Fuiste parte de esta conversación?</a:t>
            </a:r>
          </a:p>
        </p:txBody>
      </p:sp>
      <p:sp>
        <p:nvSpPr>
          <p:cNvPr id="4" name="Slide Number Placeholder 3"/>
          <p:cNvSpPr>
            <a:spLocks noGrp="1"/>
          </p:cNvSpPr>
          <p:nvPr>
            <p:ph type="sldNum" sz="quarter" idx="5"/>
          </p:nvPr>
        </p:nvSpPr>
        <p:spPr/>
        <p:txBody>
          <a:bodyPr/>
          <a:lstStyle/>
          <a:p>
            <a:fld id="{7C0D7A72-D491-DD4E-9681-46E4AF3F9F44}" type="slidenum">
              <a:rPr lang="en-US" smtClean="0"/>
              <a:t>15</a:t>
            </a:fld>
            <a:endParaRPr lang="en-US"/>
          </a:p>
        </p:txBody>
      </p:sp>
    </p:spTree>
    <p:extLst>
      <p:ext uri="{BB962C8B-B14F-4D97-AF65-F5344CB8AC3E}">
        <p14:creationId xmlns:p14="http://schemas.microsoft.com/office/powerpoint/2010/main" val="1912848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INDAGUE: Si sí, ¿por qué? ¿La escuela escuchó sus preocupaciones?</a:t>
            </a:r>
          </a:p>
        </p:txBody>
      </p:sp>
      <p:sp>
        <p:nvSpPr>
          <p:cNvPr id="4" name="Slide Number Placeholder 3"/>
          <p:cNvSpPr>
            <a:spLocks noGrp="1"/>
          </p:cNvSpPr>
          <p:nvPr>
            <p:ph type="sldNum" sz="quarter" idx="5"/>
          </p:nvPr>
        </p:nvSpPr>
        <p:spPr/>
        <p:txBody>
          <a:bodyPr/>
          <a:lstStyle/>
          <a:p>
            <a:fld id="{7C0D7A72-D491-DD4E-9681-46E4AF3F9F44}" type="slidenum">
              <a:rPr lang="en-US" smtClean="0"/>
              <a:t>16</a:t>
            </a:fld>
            <a:endParaRPr lang="en-US"/>
          </a:p>
        </p:txBody>
      </p:sp>
    </p:spTree>
    <p:extLst>
      <p:ext uri="{BB962C8B-B14F-4D97-AF65-F5344CB8AC3E}">
        <p14:creationId xmlns:p14="http://schemas.microsoft.com/office/powerpoint/2010/main" val="300704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SONDEAR: ¿Se sintió bienvenido durante la reunión? ¿Se sintió empoderado o intimidado? Describe cómo fue este primer encuentro.</a:t>
            </a:r>
          </a:p>
        </p:txBody>
      </p:sp>
      <p:sp>
        <p:nvSpPr>
          <p:cNvPr id="4" name="Slide Number Placeholder 3"/>
          <p:cNvSpPr>
            <a:spLocks noGrp="1"/>
          </p:cNvSpPr>
          <p:nvPr>
            <p:ph type="sldNum" sz="quarter" idx="5"/>
          </p:nvPr>
        </p:nvSpPr>
        <p:spPr/>
        <p:txBody>
          <a:bodyPr/>
          <a:lstStyle/>
          <a:p>
            <a:fld id="{7C0D7A72-D491-DD4E-9681-46E4AF3F9F44}" type="slidenum">
              <a:rPr lang="en-US" smtClean="0"/>
              <a:t>17</a:t>
            </a:fld>
            <a:endParaRPr lang="en-US"/>
          </a:p>
        </p:txBody>
      </p:sp>
    </p:spTree>
    <p:extLst>
      <p:ext uri="{BB962C8B-B14F-4D97-AF65-F5344CB8AC3E}">
        <p14:creationId xmlns:p14="http://schemas.microsoft.com/office/powerpoint/2010/main" val="262808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forms.gle</a:t>
            </a:r>
            <a:r>
              <a:rPr lang="en-US"/>
              <a:t>/gT5SuCiB2edauwRk6</a:t>
            </a:r>
            <a:endParaRPr lang="es" dirty="0"/>
          </a:p>
        </p:txBody>
      </p:sp>
      <p:sp>
        <p:nvSpPr>
          <p:cNvPr id="4" name="Slide Number Placeholder 3"/>
          <p:cNvSpPr>
            <a:spLocks noGrp="1"/>
          </p:cNvSpPr>
          <p:nvPr>
            <p:ph type="sldNum" sz="quarter" idx="5"/>
          </p:nvPr>
        </p:nvSpPr>
        <p:spPr/>
        <p:txBody>
          <a:bodyPr/>
          <a:lstStyle/>
          <a:p>
            <a:fld id="{7C0D7A72-D491-DD4E-9681-46E4AF3F9F44}" type="slidenum">
              <a:rPr lang="en-US" smtClean="0"/>
              <a:t>21</a:t>
            </a:fld>
            <a:endParaRPr lang="en-US"/>
          </a:p>
        </p:txBody>
      </p:sp>
    </p:spTree>
    <p:extLst>
      <p:ext uri="{BB962C8B-B14F-4D97-AF65-F5344CB8AC3E}">
        <p14:creationId xmlns:p14="http://schemas.microsoft.com/office/powerpoint/2010/main" val="359935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3</a:t>
            </a:fld>
            <a:endParaRPr lang="en-US"/>
          </a:p>
        </p:txBody>
      </p:sp>
    </p:spTree>
    <p:extLst>
      <p:ext uri="{BB962C8B-B14F-4D97-AF65-F5344CB8AC3E}">
        <p14:creationId xmlns:p14="http://schemas.microsoft.com/office/powerpoint/2010/main" val="7571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Las siguientes preguntas se basan en las 4 fases de un proceso de elegibilidad del IEP.</a:t>
            </a:r>
          </a:p>
        </p:txBody>
      </p:sp>
      <p:sp>
        <p:nvSpPr>
          <p:cNvPr id="4" name="Slide Number Placeholder 3"/>
          <p:cNvSpPr>
            <a:spLocks noGrp="1"/>
          </p:cNvSpPr>
          <p:nvPr>
            <p:ph type="sldNum" sz="quarter" idx="5"/>
          </p:nvPr>
        </p:nvSpPr>
        <p:spPr/>
        <p:txBody>
          <a:bodyPr/>
          <a:lstStyle/>
          <a:p>
            <a:fld id="{7C0D7A72-D491-DD4E-9681-46E4AF3F9F44}" type="slidenum">
              <a:rPr lang="en-US" smtClean="0"/>
              <a:t>7</a:t>
            </a:fld>
            <a:endParaRPr lang="en-US"/>
          </a:p>
        </p:txBody>
      </p:sp>
    </p:spTree>
    <p:extLst>
      <p:ext uri="{BB962C8B-B14F-4D97-AF65-F5344CB8AC3E}">
        <p14:creationId xmlns:p14="http://schemas.microsoft.com/office/powerpoint/2010/main" val="241829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kern="1200" dirty="0">
                <a:solidFill>
                  <a:schemeClr val="tx1"/>
                </a:solidFill>
                <a:effectLst/>
                <a:latin typeface="+mn-lt"/>
                <a:ea typeface="+mn-ea"/>
                <a:cs typeface="+mn-cs"/>
              </a:rPr>
              <a:t>Ahora hablemos sobre el momento en que comenzó a preocuparse por el desarrollo o el comportamiento de su hijo en la escuela. Volvamos al tiempo antes de que su hijo recibiera el primer IEP. Queremos saber acerca de los primeros pasos que dio para conseguir ayuda para su hijo o lo que le ofrecieron los maestros de escuela.</a:t>
            </a:r>
          </a:p>
          <a:p>
            <a:r>
              <a:rPr lang="es" dirty="0"/>
              <a:t>Por ejemplo tu. Pudo haber notado que su hijo no estaba leyendo al nivel de su grado, o tal vez el maestro mencionó esto.</a:t>
            </a:r>
          </a:p>
        </p:txBody>
      </p:sp>
      <p:sp>
        <p:nvSpPr>
          <p:cNvPr id="4" name="Slide Number Placeholder 3"/>
          <p:cNvSpPr>
            <a:spLocks noGrp="1"/>
          </p:cNvSpPr>
          <p:nvPr>
            <p:ph type="sldNum" sz="quarter" idx="5"/>
          </p:nvPr>
        </p:nvSpPr>
        <p:spPr/>
        <p:txBody>
          <a:bodyPr/>
          <a:lstStyle/>
          <a:p>
            <a:fld id="{7C0D7A72-D491-DD4E-9681-46E4AF3F9F44}" type="slidenum">
              <a:rPr lang="en-US" smtClean="0"/>
              <a:t>9</a:t>
            </a:fld>
            <a:endParaRPr lang="en-US"/>
          </a:p>
        </p:txBody>
      </p:sp>
    </p:spTree>
    <p:extLst>
      <p:ext uri="{BB962C8B-B14F-4D97-AF65-F5344CB8AC3E}">
        <p14:creationId xmlns:p14="http://schemas.microsoft.com/office/powerpoint/2010/main" val="175644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INDAGUE: Cuénteme sobre los problemas que su hijo encontró en la escuela (por ejemplo, retraso en la lectura), y ¿qué hizo la escuela para ayudarlo a usted y a su hijo?</a:t>
            </a:r>
          </a:p>
        </p:txBody>
      </p:sp>
      <p:sp>
        <p:nvSpPr>
          <p:cNvPr id="4" name="Slide Number Placeholder 3"/>
          <p:cNvSpPr>
            <a:spLocks noGrp="1"/>
          </p:cNvSpPr>
          <p:nvPr>
            <p:ph type="sldNum" sz="quarter" idx="5"/>
          </p:nvPr>
        </p:nvSpPr>
        <p:spPr/>
        <p:txBody>
          <a:bodyPr/>
          <a:lstStyle/>
          <a:p>
            <a:fld id="{7C0D7A72-D491-DD4E-9681-46E4AF3F9F44}" type="slidenum">
              <a:rPr lang="en-US" smtClean="0"/>
              <a:t>10</a:t>
            </a:fld>
            <a:endParaRPr lang="en-US"/>
          </a:p>
        </p:txBody>
      </p:sp>
    </p:spTree>
    <p:extLst>
      <p:ext uri="{BB962C8B-B14F-4D97-AF65-F5344CB8AC3E}">
        <p14:creationId xmlns:p14="http://schemas.microsoft.com/office/powerpoint/2010/main" val="404517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kern="1200" dirty="0">
                <a:solidFill>
                  <a:schemeClr val="tx1"/>
                </a:solidFill>
                <a:effectLst/>
                <a:latin typeface="+mn-lt"/>
                <a:ea typeface="+mn-ea"/>
                <a:cs typeface="+mn-cs"/>
              </a:rPr>
              <a:t>SONDEO: tutoría después de la escuela, maestro de intervención, tutoría privada, apoyo conductual. Intervenciones.</a:t>
            </a:r>
          </a:p>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11</a:t>
            </a:fld>
            <a:endParaRPr lang="en-US"/>
          </a:p>
        </p:txBody>
      </p:sp>
    </p:spTree>
    <p:extLst>
      <p:ext uri="{BB962C8B-B14F-4D97-AF65-F5344CB8AC3E}">
        <p14:creationId xmlns:p14="http://schemas.microsoft.com/office/powerpoint/2010/main" val="164606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INDAGUE: ¿Los maestros de educación general de la escuela ofrecieron tiempo adicional o ayuda adicional para su hijo? ¿Soportes universales? ¿Hubo otros programas (504).</a:t>
            </a:r>
          </a:p>
        </p:txBody>
      </p:sp>
      <p:sp>
        <p:nvSpPr>
          <p:cNvPr id="4" name="Slide Number Placeholder 3"/>
          <p:cNvSpPr>
            <a:spLocks noGrp="1"/>
          </p:cNvSpPr>
          <p:nvPr>
            <p:ph type="sldNum" sz="quarter" idx="5"/>
          </p:nvPr>
        </p:nvSpPr>
        <p:spPr/>
        <p:txBody>
          <a:bodyPr/>
          <a:lstStyle/>
          <a:p>
            <a:fld id="{7C0D7A72-D491-DD4E-9681-46E4AF3F9F44}" type="slidenum">
              <a:rPr lang="en-US" smtClean="0"/>
              <a:t>12</a:t>
            </a:fld>
            <a:endParaRPr lang="en-US"/>
          </a:p>
        </p:txBody>
      </p:sp>
    </p:spTree>
    <p:extLst>
      <p:ext uri="{BB962C8B-B14F-4D97-AF65-F5344CB8AC3E}">
        <p14:creationId xmlns:p14="http://schemas.microsoft.com/office/powerpoint/2010/main" val="167803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INDAGUE: ¿Usted pidió la evaluación? ¿Fue el maestro?</a:t>
            </a:r>
          </a:p>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13</a:t>
            </a:fld>
            <a:endParaRPr lang="en-US"/>
          </a:p>
        </p:txBody>
      </p:sp>
    </p:spTree>
    <p:extLst>
      <p:ext uri="{BB962C8B-B14F-4D97-AF65-F5344CB8AC3E}">
        <p14:creationId xmlns:p14="http://schemas.microsoft.com/office/powerpoint/2010/main" val="232623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INDAGUE: ¿Tuvo que completar cuestionarios? ¿Hablaste con un psicólogo de la escuela? ¿Su hijo recibió múltiples pruebas?</a:t>
            </a:r>
          </a:p>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14</a:t>
            </a:fld>
            <a:endParaRPr lang="en-US"/>
          </a:p>
        </p:txBody>
      </p:sp>
    </p:spTree>
    <p:extLst>
      <p:ext uri="{BB962C8B-B14F-4D97-AF65-F5344CB8AC3E}">
        <p14:creationId xmlns:p14="http://schemas.microsoft.com/office/powerpoint/2010/main" val="194552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931C-DD22-4845-8666-836E7D37A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5F7F6-0B99-B545-AF64-38F1EA17B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CD372-327C-6D42-8781-1CAE576A2436}"/>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5" name="Footer Placeholder 4">
            <a:extLst>
              <a:ext uri="{FF2B5EF4-FFF2-40B4-BE49-F238E27FC236}">
                <a16:creationId xmlns:a16="http://schemas.microsoft.com/office/drawing/2014/main" id="{0EEE67C4-F0F1-EA4B-B063-E8EE54591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3ACC9-F70C-074B-9F60-51E47F4FC765}"/>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171387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6B23-3745-EC47-9E33-CDC1FF55D6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CA248-4DB9-ED49-814E-42137A4C3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C1386-B39B-0047-9C57-38EFCF21A0B0}"/>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5" name="Footer Placeholder 4">
            <a:extLst>
              <a:ext uri="{FF2B5EF4-FFF2-40B4-BE49-F238E27FC236}">
                <a16:creationId xmlns:a16="http://schemas.microsoft.com/office/drawing/2014/main" id="{E680937B-71A8-E24A-A8EB-7509A4759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D448C-EEF0-FA42-9A2C-38BE76FFA22E}"/>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365335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DE1C7-AE17-014C-AF90-D9020A29FD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6C2AF-5CA0-F549-BDA1-587AE37D94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2CCCE-492D-5F4D-96B2-3B20472AF9A9}"/>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5" name="Footer Placeholder 4">
            <a:extLst>
              <a:ext uri="{FF2B5EF4-FFF2-40B4-BE49-F238E27FC236}">
                <a16:creationId xmlns:a16="http://schemas.microsoft.com/office/drawing/2014/main" id="{0EE4F1D1-77BB-3640-8010-EB8295AE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B2986-AE8A-8B42-8FB0-89E4DB0FFF97}"/>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94333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2754-A5DF-2A4F-97E5-E6B140E9A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7C6A1-52E7-AC44-9B50-4EEAE86DC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535F8-C4F9-6846-9B4A-E2C2856F0D9F}"/>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5" name="Footer Placeholder 4">
            <a:extLst>
              <a:ext uri="{FF2B5EF4-FFF2-40B4-BE49-F238E27FC236}">
                <a16:creationId xmlns:a16="http://schemas.microsoft.com/office/drawing/2014/main" id="{91159F0B-1B5F-A04F-B283-C9B97B6C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EDB28-97AD-B348-AF72-9F9252D2888F}"/>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199006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D666-439E-5D44-8774-D98EC999D6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454FA5-C976-DD45-AEA1-F396B7C5A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CD065-0CD4-474D-9A95-45F15F017873}"/>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5" name="Footer Placeholder 4">
            <a:extLst>
              <a:ext uri="{FF2B5EF4-FFF2-40B4-BE49-F238E27FC236}">
                <a16:creationId xmlns:a16="http://schemas.microsoft.com/office/drawing/2014/main" id="{AA53EA89-7EEB-5343-94B1-1CB2A6575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090AE-0313-234F-9A65-BAAD9AABF0F3}"/>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321976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9F6C-CDD8-D04C-874E-3AED760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5949E-C740-1D4F-A855-898380775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0B0CB0-7C98-5643-9799-36514FA46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E6D31-D9C6-2348-BA1C-16802A43D7FB}"/>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6" name="Footer Placeholder 5">
            <a:extLst>
              <a:ext uri="{FF2B5EF4-FFF2-40B4-BE49-F238E27FC236}">
                <a16:creationId xmlns:a16="http://schemas.microsoft.com/office/drawing/2014/main" id="{2EB58EB2-26B7-784D-A54D-8F83FF486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72D5E-60DB-554B-A5D3-F0621A1A564E}"/>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80880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63DF-A501-BB40-BA42-57A73EFA8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8BAE7-A4C1-7E42-B665-BFFE5A7F3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60347-8B87-E54D-95B1-6A6B4E94D4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827B1-2269-8641-82D9-E44CA0112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2E85EA-FB11-E44C-B025-1EC10C03AF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6E4BB-5315-7A4A-9231-2B398BCD951D}"/>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8" name="Footer Placeholder 7">
            <a:extLst>
              <a:ext uri="{FF2B5EF4-FFF2-40B4-BE49-F238E27FC236}">
                <a16:creationId xmlns:a16="http://schemas.microsoft.com/office/drawing/2014/main" id="{E61DF345-09F6-0040-9EF9-03B4A657F6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2FBF2-6810-EE4F-9962-7FF12DF90FF3}"/>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357360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D149-3919-6F41-B095-C7DA47C31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4A966-6326-C241-A000-93D978743C63}"/>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4" name="Footer Placeholder 3">
            <a:extLst>
              <a:ext uri="{FF2B5EF4-FFF2-40B4-BE49-F238E27FC236}">
                <a16:creationId xmlns:a16="http://schemas.microsoft.com/office/drawing/2014/main" id="{8D5D8AF0-ED47-954F-A690-CE533547D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FBD99-D56D-104C-B07D-D1804A152BC2}"/>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65193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33E5E-0E03-BE48-A990-937645D2C369}"/>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3" name="Footer Placeholder 2">
            <a:extLst>
              <a:ext uri="{FF2B5EF4-FFF2-40B4-BE49-F238E27FC236}">
                <a16:creationId xmlns:a16="http://schemas.microsoft.com/office/drawing/2014/main" id="{914DB63A-1DCA-1248-B564-A17CE60263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D800F3-D3EF-1842-ABF9-A41F6EBD58C3}"/>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56002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EBB8-FF50-EA4B-9F46-38867F3C3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A3A581-F17F-A349-A09D-220A42FB6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A4543-1733-E549-98A7-323F37528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C125A-5122-4E4A-8552-4A28930D3B46}"/>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6" name="Footer Placeholder 5">
            <a:extLst>
              <a:ext uri="{FF2B5EF4-FFF2-40B4-BE49-F238E27FC236}">
                <a16:creationId xmlns:a16="http://schemas.microsoft.com/office/drawing/2014/main" id="{E192E7CB-648E-5443-9C3E-E611C57A8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635CD-AAA0-3142-81FC-A8312AA05FC8}"/>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51367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0E08-B4A4-2E4A-87D9-0B285DCD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E04B30-4C18-5C43-9D79-2FA155F30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BB6728-741A-F34B-A0D5-4D92ECAFC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C1883-A1E5-DB42-ABB3-315A8C73F5D3}"/>
              </a:ext>
            </a:extLst>
          </p:cNvPr>
          <p:cNvSpPr>
            <a:spLocks noGrp="1"/>
          </p:cNvSpPr>
          <p:nvPr>
            <p:ph type="dt" sz="half" idx="10"/>
          </p:nvPr>
        </p:nvSpPr>
        <p:spPr/>
        <p:txBody>
          <a:bodyPr/>
          <a:lstStyle/>
          <a:p>
            <a:fld id="{B842176B-A78E-BD4D-82E8-5CC989E0D008}" type="datetimeFigureOut">
              <a:rPr lang="en-US" smtClean="0"/>
              <a:t>3/30/22</a:t>
            </a:fld>
            <a:endParaRPr lang="en-US"/>
          </a:p>
        </p:txBody>
      </p:sp>
      <p:sp>
        <p:nvSpPr>
          <p:cNvPr id="6" name="Footer Placeholder 5">
            <a:extLst>
              <a:ext uri="{FF2B5EF4-FFF2-40B4-BE49-F238E27FC236}">
                <a16:creationId xmlns:a16="http://schemas.microsoft.com/office/drawing/2014/main" id="{1B3F7F47-B44F-324D-BA7D-1BEFFCDF2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B073E-D90B-9441-AB56-839D4FFEE649}"/>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1781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0BAAD-BDEE-9244-9074-D1E9A9C46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a:extLst>
              <a:ext uri="{FF2B5EF4-FFF2-40B4-BE49-F238E27FC236}">
                <a16:creationId xmlns:a16="http://schemas.microsoft.com/office/drawing/2014/main" id="{A9DDF107-2004-5145-A0FB-B88AF179D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a:extLst>
              <a:ext uri="{FF2B5EF4-FFF2-40B4-BE49-F238E27FC236}">
                <a16:creationId xmlns:a16="http://schemas.microsoft.com/office/drawing/2014/main" id="{EC71DBF3-0FBB-E04B-AA11-ED82E1672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2176B-A78E-BD4D-82E8-5CC989E0D008}" type="datetimeFigureOut">
              <a:rPr lang="en-US" smtClean="0"/>
              <a:t>3/30/22</a:t>
            </a:fld>
            <a:endParaRPr lang="en-US"/>
          </a:p>
        </p:txBody>
      </p:sp>
      <p:sp>
        <p:nvSpPr>
          <p:cNvPr id="5" name="Footer Placeholder 4">
            <a:extLst>
              <a:ext uri="{FF2B5EF4-FFF2-40B4-BE49-F238E27FC236}">
                <a16:creationId xmlns:a16="http://schemas.microsoft.com/office/drawing/2014/main" id="{BFFFF03C-ED9D-CA49-B461-5F2819927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871B68-14BE-2746-9121-B36ABB1D2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87848-09E4-1143-B69C-B3A586987B0E}" type="slidenum">
              <a:rPr lang="en-US" smtClean="0"/>
              <a:t>‹#›</a:t>
            </a:fld>
            <a:endParaRPr lang="en-US"/>
          </a:p>
        </p:txBody>
      </p:sp>
    </p:spTree>
    <p:extLst>
      <p:ext uri="{BB962C8B-B14F-4D97-AF65-F5344CB8AC3E}">
        <p14:creationId xmlns:p14="http://schemas.microsoft.com/office/powerpoint/2010/main" val="419004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a:extLst>
              <a:ext uri="{FF2B5EF4-FFF2-40B4-BE49-F238E27FC236}">
                <a16:creationId xmlns:a16="http://schemas.microsoft.com/office/drawing/2014/main" id="{91C3743D-3640-0D49-99D3-9E0B95A188BD}"/>
              </a:ext>
            </a:extLst>
          </p:cNvPr>
          <p:cNvPicPr>
            <a:picLocks noChangeAspect="1"/>
          </p:cNvPicPr>
          <p:nvPr/>
        </p:nvPicPr>
        <p:blipFill rotWithShape="1">
          <a:blip r:embed="rId3">
            <a:alphaModFix amt="50000"/>
          </a:blip>
          <a:srcRect t="8048" b="489"/>
          <a:stretch/>
        </p:blipFill>
        <p:spPr>
          <a:xfrm>
            <a:off x="0" y="1"/>
            <a:ext cx="12191980" cy="6857999"/>
          </a:xfrm>
          <a:prstGeom prst="rect">
            <a:avLst/>
          </a:prstGeom>
        </p:spPr>
      </p:pic>
      <p:sp>
        <p:nvSpPr>
          <p:cNvPr id="2" name="Title 1">
            <a:extLst>
              <a:ext uri="{FF2B5EF4-FFF2-40B4-BE49-F238E27FC236}">
                <a16:creationId xmlns:a16="http://schemas.microsoft.com/office/drawing/2014/main" id="{A38FFF0E-CB08-984D-8293-0B831CA8F778}"/>
              </a:ext>
            </a:extLst>
          </p:cNvPr>
          <p:cNvSpPr>
            <a:spLocks noGrp="1"/>
          </p:cNvSpPr>
          <p:nvPr>
            <p:ph type="ctrTitle"/>
          </p:nvPr>
        </p:nvSpPr>
        <p:spPr>
          <a:xfrm>
            <a:off x="4387348" y="1200152"/>
            <a:ext cx="7865611" cy="4457696"/>
          </a:xfrm>
        </p:spPr>
        <p:txBody>
          <a:bodyPr vert="horz" lIns="91440" tIns="45720" rIns="91440" bIns="45720" rtlCol="0" anchor="ctr">
            <a:normAutofit fontScale="90000"/>
          </a:bodyPr>
          <a:lstStyle/>
          <a:p>
            <a:pPr algn="l"/>
            <a:r>
              <a:rPr lang="es" sz="7200" b="1" dirty="0"/>
              <a:t>Protocolo de California para abordar la desproporcionalidad significativa en la educación especial (CAPE)</a:t>
            </a:r>
            <a:endParaRPr lang="en-US" sz="6800" dirty="0">
              <a:solidFill>
                <a:srgbClr val="FFFFFF"/>
              </a:solidFill>
            </a:endParaRPr>
          </a:p>
        </p:txBody>
      </p:sp>
      <p:sp>
        <p:nvSpPr>
          <p:cNvPr id="3" name="Subtitle 2">
            <a:extLst>
              <a:ext uri="{FF2B5EF4-FFF2-40B4-BE49-F238E27FC236}">
                <a16:creationId xmlns:a16="http://schemas.microsoft.com/office/drawing/2014/main" id="{9D498E24-C109-AF46-9034-8B9B6A8C4386}"/>
              </a:ext>
            </a:extLst>
          </p:cNvPr>
          <p:cNvSpPr>
            <a:spLocks noGrp="1"/>
          </p:cNvSpPr>
          <p:nvPr>
            <p:ph type="subTitle" idx="1"/>
          </p:nvPr>
        </p:nvSpPr>
        <p:spPr>
          <a:xfrm>
            <a:off x="309743" y="1416770"/>
            <a:ext cx="3356756" cy="4457696"/>
          </a:xfrm>
        </p:spPr>
        <p:txBody>
          <a:bodyPr vert="horz" lIns="91440" tIns="45720" rIns="91440" bIns="45720" rtlCol="0" anchor="ctr">
            <a:normAutofit/>
          </a:bodyPr>
          <a:lstStyle/>
          <a:p>
            <a:pPr algn="r"/>
            <a:r>
              <a:rPr lang="es" sz="2800" dirty="0">
                <a:solidFill>
                  <a:srgbClr val="FFFFFF"/>
                </a:solidFill>
              </a:rPr>
              <a:t>Protocolo </a:t>
            </a:r>
            <a:r>
              <a:rPr lang="en-US" sz="2800" dirty="0">
                <a:solidFill>
                  <a:srgbClr val="FFFFFF"/>
                </a:solidFill>
              </a:rPr>
              <a:t>de </a:t>
            </a:r>
            <a:r>
              <a:rPr lang="en-US" sz="2800" dirty="0" err="1">
                <a:solidFill>
                  <a:srgbClr val="FFFFFF"/>
                </a:solidFill>
              </a:rPr>
              <a:t>entrevista</a:t>
            </a:r>
            <a:r>
              <a:rPr lang="en-US" sz="2800" dirty="0">
                <a:solidFill>
                  <a:srgbClr val="FFFFFF"/>
                </a:solidFill>
              </a:rPr>
              <a:t> </a:t>
            </a:r>
            <a:r>
              <a:rPr lang="en-US" sz="2800" dirty="0" err="1">
                <a:solidFill>
                  <a:srgbClr val="FFFFFF"/>
                </a:solidFill>
              </a:rPr>
              <a:t>en</a:t>
            </a:r>
            <a:r>
              <a:rPr lang="en-US" sz="2800" dirty="0">
                <a:solidFill>
                  <a:srgbClr val="FFFFFF"/>
                </a:solidFill>
              </a:rPr>
              <a:t> </a:t>
            </a:r>
            <a:r>
              <a:rPr lang="en-US" sz="2800" dirty="0" err="1">
                <a:solidFill>
                  <a:srgbClr val="FFFFFF"/>
                </a:solidFill>
              </a:rPr>
              <a:t>grupo</a:t>
            </a:r>
            <a:endParaRPr lang="en-US" sz="2800" dirty="0">
              <a:solidFill>
                <a:srgbClr val="FFFFFF"/>
              </a:solidFill>
            </a:endParaRPr>
          </a:p>
          <a:p>
            <a:pPr indent="-228600" algn="r">
              <a:buFont typeface="Arial" panose="020B0604020202020204" pitchFamily="34" charset="0"/>
              <a:buChar char="•"/>
            </a:pPr>
            <a:endParaRPr lang="en-US" sz="2800" dirty="0">
              <a:solidFill>
                <a:srgbClr val="FFFFFF"/>
              </a:solidFill>
            </a:endParaRPr>
          </a:p>
          <a:p>
            <a:pPr indent="-228600" algn="r">
              <a:buFont typeface="Arial" panose="020B0604020202020204" pitchFamily="34" charset="0"/>
              <a:buChar char="•"/>
            </a:pPr>
            <a:endParaRPr lang="en-US" sz="2800" dirty="0">
              <a:solidFill>
                <a:srgbClr val="FFFFFF"/>
              </a:solidFill>
            </a:endParaRPr>
          </a:p>
        </p:txBody>
      </p:sp>
      <p:cxnSp>
        <p:nvCxnSpPr>
          <p:cNvPr id="33" name="Straight Connector 3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335068F-24FF-C644-9A88-C14CB6C9F3FA}"/>
              </a:ext>
            </a:extLst>
          </p:cNvPr>
          <p:cNvSpPr txBox="1"/>
          <p:nvPr/>
        </p:nvSpPr>
        <p:spPr>
          <a:xfrm>
            <a:off x="3111132" y="6403231"/>
            <a:ext cx="11651196" cy="276999"/>
          </a:xfrm>
          <a:prstGeom prst="rect">
            <a:avLst/>
          </a:prstGeom>
          <a:noFill/>
        </p:spPr>
        <p:txBody>
          <a:bodyPr wrap="square" rtlCol="0">
            <a:spAutoFit/>
          </a:bodyPr>
          <a:lstStyle/>
          <a:p>
            <a:r>
              <a:rPr lang="es" sz="1200" b="1" dirty="0"/>
              <a:t>Luelmo, P.., Condado Napa de Educación y el Distrito Escolar Unificado de Glendale (2022). Financiado por California MTSS Seed Grant 2021.</a:t>
            </a:r>
          </a:p>
        </p:txBody>
      </p:sp>
    </p:spTree>
    <p:extLst>
      <p:ext uri="{BB962C8B-B14F-4D97-AF65-F5344CB8AC3E}">
        <p14:creationId xmlns:p14="http://schemas.microsoft.com/office/powerpoint/2010/main" val="28382817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E9AB90AD-C710-674F-B7AC-EFF3126C2244}"/>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s" sz="5100" kern="1200" dirty="0">
                <a:solidFill>
                  <a:schemeClr val="bg1"/>
                </a:solidFill>
                <a:latin typeface="+mj-lt"/>
                <a:ea typeface="+mj-ea"/>
                <a:cs typeface="+mj-cs"/>
              </a:rPr>
              <a:t>2. ¿Qué ofreció la escuela para ayudar a su hijo/a?</a:t>
            </a:r>
            <a:br>
              <a:rPr lang="en-US" sz="5100" kern="1200" dirty="0">
                <a:solidFill>
                  <a:schemeClr val="bg1"/>
                </a:solidFill>
                <a:latin typeface="+mj-lt"/>
                <a:ea typeface="+mj-ea"/>
                <a:cs typeface="+mj-cs"/>
              </a:rPr>
            </a:br>
            <a:endParaRPr lang="en-US" sz="5100" kern="1200" dirty="0">
              <a:solidFill>
                <a:schemeClr val="bg1"/>
              </a:solidFill>
              <a:latin typeface="+mj-lt"/>
              <a:ea typeface="+mj-ea"/>
              <a:cs typeface="+mj-cs"/>
            </a:endParaRPr>
          </a:p>
        </p:txBody>
      </p:sp>
      <p:cxnSp>
        <p:nvCxnSpPr>
          <p:cNvPr id="9" name="Straight Connector 8">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9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DD85DC8-06D3-5F4B-B552-F0835F0AB51C}"/>
              </a:ext>
            </a:extLst>
          </p:cNvPr>
          <p:cNvSpPr>
            <a:spLocks noGrp="1"/>
          </p:cNvSpPr>
          <p:nvPr>
            <p:ph type="title"/>
          </p:nvPr>
        </p:nvSpPr>
        <p:spPr>
          <a:xfrm>
            <a:off x="2399234" y="2073715"/>
            <a:ext cx="6935759" cy="2993042"/>
          </a:xfrm>
        </p:spPr>
        <p:txBody>
          <a:bodyPr vert="horz" lIns="91440" tIns="45720" rIns="91440" bIns="45720" rtlCol="0" anchor="ctr">
            <a:normAutofit fontScale="90000"/>
          </a:bodyPr>
          <a:lstStyle/>
          <a:p>
            <a:pPr algn="ctr"/>
            <a:r>
              <a:rPr lang="es" sz="4800" dirty="0">
                <a:solidFill>
                  <a:schemeClr val="bg1"/>
                </a:solidFill>
              </a:rPr>
              <a:t>3 </a:t>
            </a:r>
            <a:r>
              <a:rPr lang="es" sz="4800" kern="1200" dirty="0">
                <a:solidFill>
                  <a:schemeClr val="bg1"/>
                </a:solidFill>
                <a:latin typeface="+mj-lt"/>
                <a:ea typeface="+mj-ea"/>
                <a:cs typeface="+mj-cs"/>
              </a:rPr>
              <a:t>. ¿Recibió su hijo/a alguna ayuda antes de la evaluación del IEP en la escuela o fuera de la escuela?</a:t>
            </a: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31E0A2A-1F58-EE4E-A1BE-F7CC7DF09E3A}"/>
              </a:ext>
            </a:extLst>
          </p:cNvPr>
          <p:cNvSpPr txBox="1"/>
          <p:nvPr/>
        </p:nvSpPr>
        <p:spPr>
          <a:xfrm>
            <a:off x="5454980" y="5256831"/>
            <a:ext cx="824265" cy="369332"/>
          </a:xfrm>
          <a:prstGeom prst="rect">
            <a:avLst/>
          </a:prstGeom>
          <a:noFill/>
        </p:spPr>
        <p:txBody>
          <a:bodyPr wrap="none" rtlCol="0">
            <a:spAutoFit/>
          </a:bodyPr>
          <a:lstStyle/>
          <a:p>
            <a:r>
              <a:rPr lang="es" dirty="0">
                <a:solidFill>
                  <a:schemeClr val="bg1"/>
                </a:solidFill>
              </a:rPr>
              <a:t>PARTE 2</a:t>
            </a:r>
          </a:p>
        </p:txBody>
      </p:sp>
    </p:spTree>
    <p:extLst>
      <p:ext uri="{BB962C8B-B14F-4D97-AF65-F5344CB8AC3E}">
        <p14:creationId xmlns:p14="http://schemas.microsoft.com/office/powerpoint/2010/main" val="101040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825D9BF-211D-8B40-88F0-54C2C0B51409}"/>
              </a:ext>
            </a:extLst>
          </p:cNvPr>
          <p:cNvSpPr>
            <a:spLocks noGrp="1"/>
          </p:cNvSpPr>
          <p:nvPr>
            <p:ph type="title"/>
          </p:nvPr>
        </p:nvSpPr>
        <p:spPr>
          <a:xfrm>
            <a:off x="2628121" y="1932478"/>
            <a:ext cx="6935759" cy="3134371"/>
          </a:xfrm>
        </p:spPr>
        <p:txBody>
          <a:bodyPr vert="horz" lIns="91440" tIns="45720" rIns="91440" bIns="45720" rtlCol="0" anchor="ctr">
            <a:normAutofit/>
          </a:bodyPr>
          <a:lstStyle/>
          <a:p>
            <a:pPr algn="ctr"/>
            <a:r>
              <a:rPr lang="es" sz="3800" dirty="0">
                <a:solidFill>
                  <a:schemeClr val="bg1"/>
                </a:solidFill>
              </a:rPr>
              <a:t>4 </a:t>
            </a:r>
            <a:r>
              <a:rPr lang="es" sz="3800" kern="1200" dirty="0">
                <a:solidFill>
                  <a:schemeClr val="bg1"/>
                </a:solidFill>
                <a:latin typeface="+mj-lt"/>
                <a:ea typeface="+mj-ea"/>
                <a:cs typeface="+mj-cs"/>
              </a:rPr>
              <a:t>. ¿Se ofrecieron adaptaciones o apoyos en el salón de clases ANTES de la evaluación inicial del IEP?</a:t>
            </a:r>
            <a:br>
              <a:rPr lang="en-US" sz="3800" kern="1200" dirty="0">
                <a:solidFill>
                  <a:schemeClr val="bg1"/>
                </a:solidFill>
                <a:latin typeface="+mj-lt"/>
                <a:ea typeface="+mj-ea"/>
                <a:cs typeface="+mj-cs"/>
              </a:rPr>
            </a:br>
            <a:endParaRPr lang="en-US" sz="3800" kern="1200" dirty="0">
              <a:solidFill>
                <a:schemeClr val="bg1"/>
              </a:solidFill>
              <a:latin typeface="+mj-lt"/>
              <a:ea typeface="+mj-ea"/>
              <a:cs typeface="+mj-cs"/>
            </a:endParaRPr>
          </a:p>
        </p:txBody>
      </p:sp>
      <p:cxnSp>
        <p:nvCxnSpPr>
          <p:cNvPr id="16" name="Straight Connector 8">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0">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70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EF22B6DF-BBD3-4AA5-BCEB-8F5E05A23222}"/>
              </a:ext>
            </a:extLst>
          </p:cNvPr>
          <p:cNvPicPr>
            <a:picLocks noChangeAspect="1"/>
          </p:cNvPicPr>
          <p:nvPr/>
        </p:nvPicPr>
        <p:blipFill rotWithShape="1">
          <a:blip r:embed="rId3"/>
          <a:srcRect l="23182" r="107" b="9091"/>
          <a:stretch/>
        </p:blipFill>
        <p:spPr>
          <a:xfrm>
            <a:off x="3522468" y="10"/>
            <a:ext cx="8669532" cy="6857990"/>
          </a:xfrm>
          <a:prstGeom prst="rect">
            <a:avLst/>
          </a:prstGeom>
        </p:spPr>
      </p:pic>
      <p:sp>
        <p:nvSpPr>
          <p:cNvPr id="18" name="Rectangle 1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AFC5F6-DBF0-CD4F-AF77-B78C4D95631F}"/>
              </a:ext>
            </a:extLst>
          </p:cNvPr>
          <p:cNvSpPr>
            <a:spLocks noGrp="1"/>
          </p:cNvSpPr>
          <p:nvPr>
            <p:ph type="title"/>
          </p:nvPr>
        </p:nvSpPr>
        <p:spPr>
          <a:xfrm>
            <a:off x="371094" y="1161288"/>
            <a:ext cx="3438144" cy="1124712"/>
          </a:xfrm>
        </p:spPr>
        <p:txBody>
          <a:bodyPr anchor="b">
            <a:normAutofit/>
          </a:bodyPr>
          <a:lstStyle/>
          <a:p>
            <a:r>
              <a:rPr lang="es" sz="2800"/>
              <a:t>Parte III</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951F53A-ABE1-BB46-9BD4-045AC2D38125}"/>
              </a:ext>
            </a:extLst>
          </p:cNvPr>
          <p:cNvSpPr>
            <a:spLocks noGrp="1"/>
          </p:cNvSpPr>
          <p:nvPr>
            <p:ph idx="1"/>
          </p:nvPr>
        </p:nvSpPr>
        <p:spPr>
          <a:xfrm>
            <a:off x="371094" y="2718054"/>
            <a:ext cx="3438906" cy="3207258"/>
          </a:xfrm>
        </p:spPr>
        <p:txBody>
          <a:bodyPr anchor="t">
            <a:normAutofit/>
          </a:bodyPr>
          <a:lstStyle/>
          <a:p>
            <a:pPr marL="0" lvl="0" indent="0">
              <a:buNone/>
            </a:pPr>
            <a:r>
              <a:rPr lang="es" sz="1700" dirty="0"/>
              <a:t>5. ¿Cómo se llegó a la decisión de una evaluación inicial del IEP? ¿Quién decidió que su hijo/a necesitaba una evaluación para educación especial?</a:t>
            </a:r>
          </a:p>
          <a:p>
            <a:pPr marL="0" indent="0">
              <a:buNone/>
            </a:pPr>
            <a:endParaRPr lang="en-US" sz="1700" dirty="0"/>
          </a:p>
        </p:txBody>
      </p:sp>
    </p:spTree>
    <p:extLst>
      <p:ext uri="{BB962C8B-B14F-4D97-AF65-F5344CB8AC3E}">
        <p14:creationId xmlns:p14="http://schemas.microsoft.com/office/powerpoint/2010/main" val="537404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8634E3-311C-C34A-BB26-F77D7D53EC9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 sz="3400" kern="1200" dirty="0">
                <a:solidFill>
                  <a:schemeClr val="tx1"/>
                </a:solidFill>
                <a:latin typeface="+mj-lt"/>
                <a:ea typeface="+mj-ea"/>
                <a:cs typeface="+mj-cs"/>
              </a:rPr>
              <a:t>6. Una vez que se decidió que su hijo/a iba a ser evaluado/a para el IEP, ¿cómo describiría el proceso de evaluación de su hijo/a?</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95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hand holding a pen and shading circles on a sheet">
            <a:extLst>
              <a:ext uri="{FF2B5EF4-FFF2-40B4-BE49-F238E27FC236}">
                <a16:creationId xmlns:a16="http://schemas.microsoft.com/office/drawing/2014/main" id="{E73344E6-3C37-C683-A5A6-B97E860DF313}"/>
              </a:ext>
            </a:extLst>
          </p:cNvPr>
          <p:cNvPicPr>
            <a:picLocks noChangeAspect="1"/>
          </p:cNvPicPr>
          <p:nvPr/>
        </p:nvPicPr>
        <p:blipFill rotWithShape="1">
          <a:blip r:embed="rId3">
            <a:alphaModFix amt="40000"/>
          </a:blip>
          <a:srcRect b="3434"/>
          <a:stretch/>
        </p:blipFill>
        <p:spPr>
          <a:xfrm>
            <a:off x="20" y="10"/>
            <a:ext cx="12191979" cy="6857990"/>
          </a:xfrm>
          <a:prstGeom prst="rect">
            <a:avLst/>
          </a:prstGeom>
        </p:spPr>
      </p:pic>
      <p:sp>
        <p:nvSpPr>
          <p:cNvPr id="2" name="Title 1">
            <a:extLst>
              <a:ext uri="{FF2B5EF4-FFF2-40B4-BE49-F238E27FC236}">
                <a16:creationId xmlns:a16="http://schemas.microsoft.com/office/drawing/2014/main" id="{BCA7A549-9585-FB4B-BA89-C3E83957A9C0}"/>
              </a:ext>
            </a:extLst>
          </p:cNvPr>
          <p:cNvSpPr>
            <a:spLocks noGrp="1"/>
          </p:cNvSpPr>
          <p:nvPr>
            <p:ph type="title"/>
          </p:nvPr>
        </p:nvSpPr>
        <p:spPr>
          <a:xfrm>
            <a:off x="841249" y="941832"/>
            <a:ext cx="10506456" cy="2057400"/>
          </a:xfrm>
        </p:spPr>
        <p:txBody>
          <a:bodyPr vert="horz" lIns="91440" tIns="45720" rIns="91440" bIns="45720" rtlCol="0" anchor="b">
            <a:normAutofit fontScale="90000"/>
          </a:bodyPr>
          <a:lstStyle/>
          <a:p>
            <a:r>
              <a:rPr lang="es" sz="4600"/>
              <a:t>7. Después de que se realizaron las evaluaciones, ¿cómo se decidió la elegibilidad del IEP?</a:t>
            </a:r>
            <a:br>
              <a:rPr lang="en-US" sz="4600"/>
            </a:br>
            <a:endParaRPr lang="en-US" sz="4600"/>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2B584FF-2070-4848-B5AC-6710FBAA8A05}"/>
              </a:ext>
            </a:extLst>
          </p:cNvPr>
          <p:cNvSpPr txBox="1"/>
          <p:nvPr/>
        </p:nvSpPr>
        <p:spPr>
          <a:xfrm>
            <a:off x="841248" y="3502152"/>
            <a:ext cx="10506456" cy="267004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s" sz="2000"/>
              <a:t>Parte IV</a:t>
            </a:r>
          </a:p>
        </p:txBody>
      </p:sp>
    </p:spTree>
    <p:extLst>
      <p:ext uri="{BB962C8B-B14F-4D97-AF65-F5344CB8AC3E}">
        <p14:creationId xmlns:p14="http://schemas.microsoft.com/office/powerpoint/2010/main" val="1078411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E726E35-3C60-8746-A3B7-2B20DDF51E68}"/>
              </a:ext>
            </a:extLst>
          </p:cNvPr>
          <p:cNvSpPr>
            <a:spLocks noGrp="1"/>
          </p:cNvSpPr>
          <p:nvPr>
            <p:ph type="title"/>
          </p:nvPr>
        </p:nvSpPr>
        <p:spPr>
          <a:xfrm>
            <a:off x="2399234" y="2073715"/>
            <a:ext cx="6935759" cy="2993042"/>
          </a:xfrm>
        </p:spPr>
        <p:txBody>
          <a:bodyPr vert="horz" lIns="91440" tIns="45720" rIns="91440" bIns="45720" rtlCol="0" anchor="ctr">
            <a:normAutofit fontScale="90000"/>
          </a:bodyPr>
          <a:lstStyle/>
          <a:p>
            <a:pPr algn="ctr"/>
            <a:r>
              <a:rPr lang="es" sz="4800" kern="1200" dirty="0">
                <a:solidFill>
                  <a:schemeClr val="bg1"/>
                </a:solidFill>
                <a:latin typeface="+mj-lt"/>
                <a:ea typeface="+mj-ea"/>
                <a:cs typeface="+mj-cs"/>
              </a:rPr>
              <a:t>8. ¿Siente que fue </a:t>
            </a:r>
            <a:r>
              <a:rPr lang="es" sz="4800" dirty="0">
                <a:solidFill>
                  <a:schemeClr val="bg1"/>
                </a:solidFill>
              </a:rPr>
              <a:t>incluido significativamente en la decisión de elegibilidad del IEP para su hijo/a?</a:t>
            </a: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8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3D43EC1-BE79-F048-AEC9-3ECCBCD6B101}"/>
              </a:ext>
            </a:extLst>
          </p:cNvPr>
          <p:cNvSpPr>
            <a:spLocks noGrp="1"/>
          </p:cNvSpPr>
          <p:nvPr>
            <p:ph type="title"/>
          </p:nvPr>
        </p:nvSpPr>
        <p:spPr>
          <a:xfrm>
            <a:off x="2399234" y="2073715"/>
            <a:ext cx="6935759" cy="2993042"/>
          </a:xfrm>
        </p:spPr>
        <p:txBody>
          <a:bodyPr vert="horz" lIns="91440" tIns="45720" rIns="91440" bIns="45720" rtlCol="0" anchor="ctr">
            <a:normAutofit fontScale="90000"/>
          </a:bodyPr>
          <a:lstStyle/>
          <a:p>
            <a:pPr algn="ctr"/>
            <a:r>
              <a:rPr lang="es" sz="4800" kern="1200" dirty="0">
                <a:solidFill>
                  <a:schemeClr val="bg1"/>
                </a:solidFill>
                <a:latin typeface="+mj-lt"/>
                <a:ea typeface="+mj-ea"/>
                <a:cs typeface="+mj-cs"/>
              </a:rPr>
              <a:t>9. Como padre, ¿cómo se sintió durante la primera reunión del IEP y las subsiguientes reuniones del IEP?</a:t>
            </a: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0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6AB6B5-40A6-CE4D-B8C8-9251E8AA4F90}"/>
              </a:ext>
            </a:extLst>
          </p:cNvPr>
          <p:cNvSpPr>
            <a:spLocks noGrp="1"/>
          </p:cNvSpPr>
          <p:nvPr>
            <p:ph idx="1"/>
          </p:nvPr>
        </p:nvSpPr>
        <p:spPr>
          <a:xfrm>
            <a:off x="8438729" y="965198"/>
            <a:ext cx="2707937" cy="4927602"/>
          </a:xfrm>
        </p:spPr>
        <p:txBody>
          <a:bodyPr vert="horz" lIns="91440" tIns="45720" rIns="91440" bIns="45720" rtlCol="0" anchor="ctr">
            <a:normAutofit/>
          </a:bodyPr>
          <a:lstStyle/>
          <a:p>
            <a:pPr marL="0" indent="0">
              <a:buNone/>
            </a:pPr>
            <a:r>
              <a:rPr lang="es" sz="2000" kern="1200" dirty="0">
                <a:solidFill>
                  <a:schemeClr val="accent1"/>
                </a:solidFill>
                <a:latin typeface="+mn-lt"/>
                <a:ea typeface="+mn-ea"/>
                <a:cs typeface="+mn-cs"/>
              </a:rPr>
              <a:t>La grabación se detendrá ahora.</a:t>
            </a:r>
          </a:p>
        </p:txBody>
      </p:sp>
      <p:cxnSp>
        <p:nvCxnSpPr>
          <p:cNvPr id="17" name="Straight Connector 16">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8160"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62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07F9AA88-1F65-24FD-7759-9F8D8FCAD0EC}"/>
              </a:ext>
            </a:extLst>
          </p:cNvPr>
          <p:cNvPicPr>
            <a:picLocks noChangeAspect="1"/>
          </p:cNvPicPr>
          <p:nvPr/>
        </p:nvPicPr>
        <p:blipFill rotWithShape="1">
          <a:blip r:embed="rId2">
            <a:alphaModFix amt="50000"/>
          </a:blip>
          <a:srcRect t="2056" b="13674"/>
          <a:stretch/>
        </p:blipFill>
        <p:spPr>
          <a:xfrm>
            <a:off x="20" y="1"/>
            <a:ext cx="12191980" cy="6857999"/>
          </a:xfrm>
          <a:prstGeom prst="rect">
            <a:avLst/>
          </a:prstGeom>
        </p:spPr>
      </p:pic>
      <p:sp>
        <p:nvSpPr>
          <p:cNvPr id="2" name="Title 1">
            <a:extLst>
              <a:ext uri="{FF2B5EF4-FFF2-40B4-BE49-F238E27FC236}">
                <a16:creationId xmlns:a16="http://schemas.microsoft.com/office/drawing/2014/main" id="{6331B0AB-639C-DB45-8CBA-7D0B3FF2845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s" sz="6000">
                <a:solidFill>
                  <a:srgbClr val="FFFFFF"/>
                </a:solidFill>
              </a:rPr>
              <a:t>¿Preguntas?</a:t>
            </a:r>
          </a:p>
        </p:txBody>
      </p:sp>
    </p:spTree>
    <p:extLst>
      <p:ext uri="{BB962C8B-B14F-4D97-AF65-F5344CB8AC3E}">
        <p14:creationId xmlns:p14="http://schemas.microsoft.com/office/powerpoint/2010/main" val="15072331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133D8E-2DB5-1F47-AF4A-C70C27191AEA}"/>
              </a:ext>
            </a:extLst>
          </p:cNvPr>
          <p:cNvSpPr>
            <a:spLocks noGrp="1"/>
          </p:cNvSpPr>
          <p:nvPr>
            <p:ph type="title"/>
          </p:nvPr>
        </p:nvSpPr>
        <p:spPr>
          <a:xfrm>
            <a:off x="1115568" y="509521"/>
            <a:ext cx="10232136" cy="1014984"/>
          </a:xfrm>
        </p:spPr>
        <p:txBody>
          <a:bodyPr>
            <a:normAutofit/>
          </a:bodyPr>
          <a:lstStyle/>
          <a:p>
            <a:r>
              <a:rPr lang="es" sz="4000" dirty="0"/>
              <a:t>Entrevista en grupo: Desproporcionalidad</a:t>
            </a:r>
          </a:p>
        </p:txBody>
      </p:sp>
      <p:sp>
        <p:nvSpPr>
          <p:cNvPr id="20" name="Rectangle 19">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038B01F8-F0F7-4132-A416-FDF2DF16816B}"/>
              </a:ext>
            </a:extLst>
          </p:cNvPr>
          <p:cNvGraphicFramePr>
            <a:graphicFrameLocks noGrp="1"/>
          </p:cNvGraphicFramePr>
          <p:nvPr>
            <p:ph idx="1"/>
            <p:extLst>
              <p:ext uri="{D42A27DB-BD31-4B8C-83A1-F6EECF244321}">
                <p14:modId xmlns:p14="http://schemas.microsoft.com/office/powerpoint/2010/main" val="652664448"/>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74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5CD6C3-1CAE-C243-8702-6C47E41FA1E5}"/>
              </a:ext>
            </a:extLst>
          </p:cNvPr>
          <p:cNvSpPr>
            <a:spLocks noGrp="1"/>
          </p:cNvSpPr>
          <p:nvPr>
            <p:ph type="title"/>
          </p:nvPr>
        </p:nvSpPr>
        <p:spPr>
          <a:xfrm>
            <a:off x="6065129" y="2953381"/>
            <a:ext cx="5129418" cy="1719019"/>
          </a:xfrm>
        </p:spPr>
        <p:txBody>
          <a:bodyPr>
            <a:normAutofit fontScale="90000"/>
          </a:bodyPr>
          <a:lstStyle/>
          <a:p>
            <a:r>
              <a:rPr lang="es" dirty="0">
                <a:solidFill>
                  <a:srgbClr val="000000"/>
                </a:solidFill>
              </a:rPr>
              <a:t>¡Gracias por su valioso tiempo y aportes! </a:t>
            </a:r>
            <a:br>
              <a:rPr lang="en-US" dirty="0">
                <a:solidFill>
                  <a:srgbClr val="000000"/>
                </a:solidFill>
              </a:rPr>
            </a:br>
            <a:br>
              <a:rPr lang="en-US" dirty="0">
                <a:solidFill>
                  <a:srgbClr val="000000"/>
                </a:solidFill>
              </a:rPr>
            </a:br>
            <a:r>
              <a:rPr lang="es" dirty="0">
                <a:solidFill>
                  <a:srgbClr val="000000"/>
                </a:solidFill>
              </a:rPr>
              <a:t>Por favor complete el formulario de Pago y consentimiento</a:t>
            </a:r>
            <a:br>
              <a:rPr lang="en-US" dirty="0">
                <a:solidFill>
                  <a:srgbClr val="000000"/>
                </a:solidFill>
              </a:rPr>
            </a:br>
            <a:endParaRPr lang="en-US"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B4BCCA8-B781-C14D-806D-7FA39001912E}"/>
              </a:ext>
            </a:extLst>
          </p:cNvPr>
          <p:cNvSpPr>
            <a:spLocks noGrp="1"/>
          </p:cNvSpPr>
          <p:nvPr>
            <p:ph idx="1"/>
          </p:nvPr>
        </p:nvSpPr>
        <p:spPr>
          <a:xfrm>
            <a:off x="6090573" y="2852756"/>
            <a:ext cx="4977578" cy="3639289"/>
          </a:xfrm>
        </p:spPr>
        <p:txBody>
          <a:bodyPr anchor="ctr">
            <a:normAutofit/>
          </a:bodyPr>
          <a:lstStyle/>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pPr marL="0" indent="0">
              <a:buNone/>
            </a:pPr>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43377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B57D3-30B8-954A-93BD-C963C1B967AB}"/>
              </a:ext>
            </a:extLst>
          </p:cNvPr>
          <p:cNvSpPr>
            <a:spLocks noGrp="1"/>
          </p:cNvSpPr>
          <p:nvPr>
            <p:ph type="title"/>
          </p:nvPr>
        </p:nvSpPr>
        <p:spPr>
          <a:xfrm>
            <a:off x="411480" y="991443"/>
            <a:ext cx="4502858" cy="1087819"/>
          </a:xfrm>
        </p:spPr>
        <p:txBody>
          <a:bodyPr vert="horz" lIns="91440" tIns="45720" rIns="91440" bIns="45720" rtlCol="0" anchor="b">
            <a:normAutofit/>
          </a:bodyPr>
          <a:lstStyle/>
          <a:p>
            <a:r>
              <a:rPr lang="es" sz="3400" kern="1200">
                <a:latin typeface="+mj-lt"/>
                <a:ea typeface="+mj-ea"/>
                <a:cs typeface="+mj-cs"/>
              </a:rPr>
              <a:t>Formulario demográfico</a:t>
            </a:r>
          </a:p>
        </p:txBody>
      </p:sp>
      <p:sp>
        <p:nvSpPr>
          <p:cNvPr id="28"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E217CB0-FA9C-FC45-BB8F-B3328740242E}"/>
              </a:ext>
            </a:extLst>
          </p:cNvPr>
          <p:cNvSpPr>
            <a:spLocks noGrp="1"/>
          </p:cNvSpPr>
          <p:nvPr>
            <p:ph idx="1"/>
          </p:nvPr>
        </p:nvSpPr>
        <p:spPr>
          <a:xfrm>
            <a:off x="411480" y="2684095"/>
            <a:ext cx="4502858" cy="3492868"/>
          </a:xfrm>
        </p:spPr>
        <p:txBody>
          <a:bodyPr vert="horz" lIns="91440" tIns="45720" rIns="91440" bIns="45720" rtlCol="0">
            <a:normAutofit/>
          </a:bodyPr>
          <a:lstStyle/>
          <a:p>
            <a:pPr marL="0" indent="0">
              <a:buNone/>
            </a:pPr>
            <a:r>
              <a:rPr lang="es" sz="1800" kern="1200" dirty="0">
                <a:latin typeface="+mn-lt"/>
                <a:ea typeface="+mn-ea"/>
                <a:cs typeface="+mn-cs"/>
              </a:rPr>
              <a:t>Tómese unos minutos para completar el formulario demográfico.</a:t>
            </a:r>
          </a:p>
        </p:txBody>
      </p:sp>
      <p:pic>
        <p:nvPicPr>
          <p:cNvPr id="22" name="Picture 21" descr="Colourful carved figures of humans">
            <a:extLst>
              <a:ext uri="{FF2B5EF4-FFF2-40B4-BE49-F238E27FC236}">
                <a16:creationId xmlns:a16="http://schemas.microsoft.com/office/drawing/2014/main" id="{EEB42582-CAC3-AC5A-5529-D92B060C363E}"/>
              </a:ext>
            </a:extLst>
          </p:cNvPr>
          <p:cNvPicPr>
            <a:picLocks noChangeAspect="1"/>
          </p:cNvPicPr>
          <p:nvPr/>
        </p:nvPicPr>
        <p:blipFill rotWithShape="1">
          <a:blip r:embed="rId3"/>
          <a:srcRect l="14760" r="14528" b="-1"/>
          <a:stretch/>
        </p:blipFill>
        <p:spPr>
          <a:xfrm>
            <a:off x="5385816" y="-2"/>
            <a:ext cx="6806184" cy="6858001"/>
          </a:xfrm>
          <a:prstGeom prst="rect">
            <a:avLst/>
          </a:prstGeom>
        </p:spPr>
      </p:pic>
    </p:spTree>
    <p:extLst>
      <p:ext uri="{BB962C8B-B14F-4D97-AF65-F5344CB8AC3E}">
        <p14:creationId xmlns:p14="http://schemas.microsoft.com/office/powerpoint/2010/main" val="244418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hand of two adults and a kid on top of each other">
            <a:extLst>
              <a:ext uri="{FF2B5EF4-FFF2-40B4-BE49-F238E27FC236}">
                <a16:creationId xmlns:a16="http://schemas.microsoft.com/office/drawing/2014/main" id="{861649CC-07B6-7741-1319-3DA0B4E14761}"/>
              </a:ext>
            </a:extLst>
          </p:cNvPr>
          <p:cNvPicPr>
            <a:picLocks noChangeAspect="1"/>
          </p:cNvPicPr>
          <p:nvPr/>
        </p:nvPicPr>
        <p:blipFill rotWithShape="1">
          <a:blip r:embed="rId3"/>
          <a:srcRect r="15617" b="-1"/>
          <a:stretch/>
        </p:blipFill>
        <p:spPr>
          <a:xfrm>
            <a:off x="3522468" y="10"/>
            <a:ext cx="8669532" cy="6857990"/>
          </a:xfrm>
          <a:prstGeom prst="rect">
            <a:avLst/>
          </a:prstGeom>
        </p:spPr>
      </p:pic>
      <p:sp>
        <p:nvSpPr>
          <p:cNvPr id="47" name="Rectangle 4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EC39FB-9038-F34A-BE56-CB2F993E9ABC}"/>
              </a:ext>
            </a:extLst>
          </p:cNvPr>
          <p:cNvSpPr>
            <a:spLocks noGrp="1"/>
          </p:cNvSpPr>
          <p:nvPr>
            <p:ph type="title"/>
          </p:nvPr>
        </p:nvSpPr>
        <p:spPr>
          <a:xfrm>
            <a:off x="371094" y="1161288"/>
            <a:ext cx="3438144" cy="1124712"/>
          </a:xfrm>
        </p:spPr>
        <p:txBody>
          <a:bodyPr anchor="b">
            <a:normAutofit/>
          </a:bodyPr>
          <a:lstStyle/>
          <a:p>
            <a:r>
              <a:rPr lang="es" sz="2800"/>
              <a:t>Introducciones</a:t>
            </a:r>
          </a:p>
        </p:txBody>
      </p:sp>
      <p:sp>
        <p:nvSpPr>
          <p:cNvPr id="49" name="Rectangle 4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911C30-C98D-D443-A6CC-DAFA15E349F7}"/>
              </a:ext>
            </a:extLst>
          </p:cNvPr>
          <p:cNvSpPr>
            <a:spLocks noGrp="1"/>
          </p:cNvSpPr>
          <p:nvPr>
            <p:ph idx="1"/>
          </p:nvPr>
        </p:nvSpPr>
        <p:spPr>
          <a:xfrm>
            <a:off x="371094" y="2718054"/>
            <a:ext cx="3438906" cy="3207258"/>
          </a:xfrm>
        </p:spPr>
        <p:txBody>
          <a:bodyPr anchor="t">
            <a:normAutofit/>
          </a:bodyPr>
          <a:lstStyle/>
          <a:p>
            <a:r>
              <a:rPr lang="es" sz="1700"/>
              <a:t>Primero, comencemos pidiéndole que nos diga su nombre y algo sobre su familia. ¿Qué es lo que más te gusta hacer juntos?</a:t>
            </a:r>
          </a:p>
        </p:txBody>
      </p:sp>
    </p:spTree>
    <p:extLst>
      <p:ext uri="{BB962C8B-B14F-4D97-AF65-F5344CB8AC3E}">
        <p14:creationId xmlns:p14="http://schemas.microsoft.com/office/powerpoint/2010/main" val="38355977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024C1-1A8A-D24D-B683-1F8062D7D577}"/>
              </a:ext>
            </a:extLst>
          </p:cNvPr>
          <p:cNvSpPr>
            <a:spLocks noGrp="1"/>
          </p:cNvSpPr>
          <p:nvPr>
            <p:ph type="title"/>
          </p:nvPr>
        </p:nvSpPr>
        <p:spPr>
          <a:xfrm>
            <a:off x="841248" y="502920"/>
            <a:ext cx="10509504" cy="1975104"/>
          </a:xfrm>
        </p:spPr>
        <p:txBody>
          <a:bodyPr anchor="b">
            <a:normAutofit/>
          </a:bodyPr>
          <a:lstStyle/>
          <a:p>
            <a:r>
              <a:rPr lang="es" sz="5400"/>
              <a:t>Consentimiento</a:t>
            </a:r>
          </a:p>
        </p:txBody>
      </p:sp>
      <p:sp>
        <p:nvSpPr>
          <p:cNvPr id="24" name="Rectangle 2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Content Placeholder 2">
            <a:extLst>
              <a:ext uri="{FF2B5EF4-FFF2-40B4-BE49-F238E27FC236}">
                <a16:creationId xmlns:a16="http://schemas.microsoft.com/office/drawing/2014/main" id="{39DB1F2B-B555-1240-B04A-FFBDDAEE9C57}"/>
              </a:ext>
            </a:extLst>
          </p:cNvPr>
          <p:cNvSpPr>
            <a:spLocks noGrp="1"/>
          </p:cNvSpPr>
          <p:nvPr>
            <p:ph idx="1"/>
          </p:nvPr>
        </p:nvSpPr>
        <p:spPr>
          <a:xfrm>
            <a:off x="841248" y="3328416"/>
            <a:ext cx="10509504" cy="2715768"/>
          </a:xfrm>
        </p:spPr>
        <p:txBody>
          <a:bodyPr>
            <a:normAutofit/>
          </a:bodyPr>
          <a:lstStyle/>
          <a:p>
            <a:pPr marL="0" indent="0">
              <a:buNone/>
            </a:pPr>
            <a:r>
              <a:rPr lang="es" sz="2200" dirty="0"/>
              <a:t>Estaré grabando en audio sus respuestas para volver atrás y transcribir algunos comentarios. Sus respuestas no tendrán información de identificación (ejemplo: Padre 1)</a:t>
            </a:r>
          </a:p>
          <a:p>
            <a:pPr marL="0" indent="0">
              <a:buNone/>
            </a:pPr>
            <a:endParaRPr lang="en-US" sz="2200" dirty="0"/>
          </a:p>
          <a:p>
            <a:pPr marL="0" indent="0">
              <a:buNone/>
            </a:pPr>
            <a:r>
              <a:rPr lang="es" sz="2200" dirty="0"/>
              <a:t>Tu participación es VOLUNTARIA.</a:t>
            </a:r>
          </a:p>
        </p:txBody>
      </p:sp>
    </p:spTree>
    <p:extLst>
      <p:ext uri="{BB962C8B-B14F-4D97-AF65-F5344CB8AC3E}">
        <p14:creationId xmlns:p14="http://schemas.microsoft.com/office/powerpoint/2010/main" val="284586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2932-AD9D-9540-9B82-B411BBE82B9D}"/>
              </a:ext>
            </a:extLst>
          </p:cNvPr>
          <p:cNvSpPr>
            <a:spLocks noGrp="1"/>
          </p:cNvSpPr>
          <p:nvPr>
            <p:ph type="title"/>
          </p:nvPr>
        </p:nvSpPr>
        <p:spPr>
          <a:xfrm>
            <a:off x="1136428" y="627564"/>
            <a:ext cx="7474172" cy="1325563"/>
          </a:xfrm>
        </p:spPr>
        <p:txBody>
          <a:bodyPr>
            <a:normAutofit/>
          </a:bodyPr>
          <a:lstStyle/>
          <a:p>
            <a:r>
              <a:rPr lang="es"/>
              <a:t>Confidencialidad</a:t>
            </a:r>
          </a:p>
        </p:txBody>
      </p:sp>
      <p:sp>
        <p:nvSpPr>
          <p:cNvPr id="3" name="Content Placeholder 2">
            <a:extLst>
              <a:ext uri="{FF2B5EF4-FFF2-40B4-BE49-F238E27FC236}">
                <a16:creationId xmlns:a16="http://schemas.microsoft.com/office/drawing/2014/main" id="{28862CF9-AF80-F54B-B313-F29CAE41CB2B}"/>
              </a:ext>
            </a:extLst>
          </p:cNvPr>
          <p:cNvSpPr>
            <a:spLocks noGrp="1"/>
          </p:cNvSpPr>
          <p:nvPr>
            <p:ph idx="1"/>
          </p:nvPr>
        </p:nvSpPr>
        <p:spPr>
          <a:xfrm>
            <a:off x="1136429" y="2278173"/>
            <a:ext cx="6467867" cy="3450613"/>
          </a:xfrm>
        </p:spPr>
        <p:txBody>
          <a:bodyPr anchor="ctr">
            <a:normAutofit lnSpcReduction="10000"/>
          </a:bodyPr>
          <a:lstStyle/>
          <a:p>
            <a:r>
              <a:rPr lang="es" sz="2200"/>
              <a:t>Toda la información que proporcione se mantendrá confidencial. Para proteger su confidencialidad, no vincularemos ninguna información de identificación personal (incluido su nombre) a las preguntas.</a:t>
            </a:r>
          </a:p>
          <a:p>
            <a:r>
              <a:rPr lang="es" sz="2200"/>
              <a:t>No aparecerá ninguna información de identificación cuando presentemos los resultados. Aunque el investigador (Paul Luelmo) que realiza la investigación mantendrá la confidencialidad de los sujetos, no es posible garantizar que todos los sujetos que participan en el estudio mantendrán la confidencialidad de los participantes.</a:t>
            </a:r>
          </a:p>
          <a:p>
            <a:endParaRPr lang="en-US" sz="2200"/>
          </a:p>
        </p:txBody>
      </p:sp>
      <p:sp>
        <p:nvSpPr>
          <p:cNvPr id="26" name="Rectangle 2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ock">
            <a:extLst>
              <a:ext uri="{FF2B5EF4-FFF2-40B4-BE49-F238E27FC236}">
                <a16:creationId xmlns:a16="http://schemas.microsoft.com/office/drawing/2014/main" id="{5CAF8123-1313-2768-5FB8-8B783A8585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55015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0F8222-28CD-234D-95AF-9F28B77DBBCF}"/>
              </a:ext>
            </a:extLst>
          </p:cNvPr>
          <p:cNvSpPr>
            <a:spLocks noGrp="1"/>
          </p:cNvSpPr>
          <p:nvPr>
            <p:ph type="title"/>
          </p:nvPr>
        </p:nvSpPr>
        <p:spPr>
          <a:xfrm>
            <a:off x="762000" y="559678"/>
            <a:ext cx="3567915" cy="4952492"/>
          </a:xfrm>
        </p:spPr>
        <p:txBody>
          <a:bodyPr>
            <a:normAutofit/>
          </a:bodyPr>
          <a:lstStyle/>
          <a:p>
            <a:r>
              <a:rPr lang="es" dirty="0">
                <a:solidFill>
                  <a:schemeClr val="bg1"/>
                </a:solidFill>
              </a:rPr>
              <a:t>Normas</a:t>
            </a:r>
          </a:p>
        </p:txBody>
      </p:sp>
      <p:cxnSp>
        <p:nvCxnSpPr>
          <p:cNvPr id="23" name="Straight Connector 17">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3051419E-A636-4D33-9B29-3BDA5B20F40B}"/>
              </a:ext>
            </a:extLst>
          </p:cNvPr>
          <p:cNvGraphicFramePr>
            <a:graphicFrameLocks noGrp="1"/>
          </p:cNvGraphicFramePr>
          <p:nvPr>
            <p:ph idx="1"/>
            <p:extLst>
              <p:ext uri="{D42A27DB-BD31-4B8C-83A1-F6EECF244321}">
                <p14:modId xmlns:p14="http://schemas.microsoft.com/office/powerpoint/2010/main" val="160654045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20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377C498-E3D6-40A0-B4EA-D05530152DC8}"/>
              </a:ext>
            </a:extLst>
          </p:cNvPr>
          <p:cNvPicPr>
            <a:picLocks noChangeAspect="1"/>
          </p:cNvPicPr>
          <p:nvPr/>
        </p:nvPicPr>
        <p:blipFill rotWithShape="1">
          <a:blip r:embed="rId3">
            <a:alphaModFix amt="35000"/>
          </a:blip>
          <a:srcRect t="3433"/>
          <a:stretch/>
        </p:blipFill>
        <p:spPr>
          <a:xfrm>
            <a:off x="20" y="10"/>
            <a:ext cx="12191980" cy="6857990"/>
          </a:xfrm>
          <a:prstGeom prst="rect">
            <a:avLst/>
          </a:prstGeom>
        </p:spPr>
      </p:pic>
      <p:sp>
        <p:nvSpPr>
          <p:cNvPr id="2" name="Title 1">
            <a:extLst>
              <a:ext uri="{FF2B5EF4-FFF2-40B4-BE49-F238E27FC236}">
                <a16:creationId xmlns:a16="http://schemas.microsoft.com/office/drawing/2014/main" id="{8C978D80-7E7A-0B4A-B948-EB052972A5CE}"/>
              </a:ext>
            </a:extLst>
          </p:cNvPr>
          <p:cNvSpPr>
            <a:spLocks noGrp="1"/>
          </p:cNvSpPr>
          <p:nvPr>
            <p:ph type="title"/>
          </p:nvPr>
        </p:nvSpPr>
        <p:spPr>
          <a:xfrm>
            <a:off x="152401" y="1144588"/>
            <a:ext cx="11676529" cy="1325563"/>
          </a:xfrm>
        </p:spPr>
        <p:txBody>
          <a:bodyPr>
            <a:normAutofit fontScale="90000"/>
          </a:bodyPr>
          <a:lstStyle/>
          <a:p>
            <a:pPr algn="ctr"/>
            <a:r>
              <a:rPr lang="es" b="1" dirty="0"/>
              <a:t>Protocolo de California para abordar la desproporcionalidad significativa en la educación especial </a:t>
            </a:r>
            <a:br>
              <a:rPr lang="en-US" dirty="0"/>
            </a:br>
            <a:r>
              <a:rPr lang="es" b="1" dirty="0"/>
              <a:t>Cuestionario para padres/cuidadores</a:t>
            </a:r>
            <a:br>
              <a:rPr lang="en-US" dirty="0"/>
            </a:br>
            <a:br>
              <a:rPr lang="en-US" dirty="0"/>
            </a:br>
            <a:br>
              <a:rPr lang="en-US" sz="2800" b="1" dirty="0">
                <a:solidFill>
                  <a:srgbClr val="FFFFFF"/>
                </a:solidFill>
              </a:rPr>
            </a:br>
            <a:endParaRPr lang="en-US" sz="2800" dirty="0">
              <a:solidFill>
                <a:srgbClr val="FFFFFF"/>
              </a:solidFill>
            </a:endParaRPr>
          </a:p>
        </p:txBody>
      </p:sp>
      <p:graphicFrame>
        <p:nvGraphicFramePr>
          <p:cNvPr id="5" name="Content Placeholder 2">
            <a:extLst>
              <a:ext uri="{FF2B5EF4-FFF2-40B4-BE49-F238E27FC236}">
                <a16:creationId xmlns:a16="http://schemas.microsoft.com/office/drawing/2014/main" id="{ABCE1E45-F3AA-4D23-A939-925BFA96122E}"/>
              </a:ext>
            </a:extLst>
          </p:cNvPr>
          <p:cNvGraphicFramePr>
            <a:graphicFrameLocks noGrp="1"/>
          </p:cNvGraphicFramePr>
          <p:nvPr>
            <p:ph idx="1"/>
            <p:extLst>
              <p:ext uri="{D42A27DB-BD31-4B8C-83A1-F6EECF244321}">
                <p14:modId xmlns:p14="http://schemas.microsoft.com/office/powerpoint/2010/main" val="34255458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4457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048D7707-B5E9-CD51-D307-93A913998F94}"/>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8678C4B-A954-A241-B618-BCACB7FBC24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s" sz="6000">
                <a:solidFill>
                  <a:srgbClr val="FFFFFF"/>
                </a:solidFill>
              </a:rPr>
              <a:t>La grabación comenzará ahora.</a:t>
            </a:r>
          </a:p>
        </p:txBody>
      </p:sp>
      <p:sp>
        <p:nvSpPr>
          <p:cNvPr id="3" name="Content Placeholder 2">
            <a:extLst>
              <a:ext uri="{FF2B5EF4-FFF2-40B4-BE49-F238E27FC236}">
                <a16:creationId xmlns:a16="http://schemas.microsoft.com/office/drawing/2014/main" id="{E37691B6-29DB-E549-96AA-9B582C920051}"/>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s" sz="2400" dirty="0">
                <a:solidFill>
                  <a:srgbClr val="FFFFFF"/>
                </a:solidFill>
              </a:rPr>
              <a:t>¿Preguntas?</a:t>
            </a:r>
          </a:p>
        </p:txBody>
      </p:sp>
    </p:spTree>
    <p:extLst>
      <p:ext uri="{BB962C8B-B14F-4D97-AF65-F5344CB8AC3E}">
        <p14:creationId xmlns:p14="http://schemas.microsoft.com/office/powerpoint/2010/main" val="8953305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9ABB65E-A5FE-6A45-933A-26BF5237AA40}"/>
              </a:ext>
            </a:extLst>
          </p:cNvPr>
          <p:cNvSpPr>
            <a:spLocks noGrp="1"/>
          </p:cNvSpPr>
          <p:nvPr>
            <p:ph type="title"/>
          </p:nvPr>
        </p:nvSpPr>
        <p:spPr>
          <a:xfrm>
            <a:off x="1014141" y="1450655"/>
            <a:ext cx="3932030" cy="3956690"/>
          </a:xfrm>
        </p:spPr>
        <p:txBody>
          <a:bodyPr anchor="ctr">
            <a:normAutofit/>
          </a:bodyPr>
          <a:lstStyle/>
          <a:p>
            <a:r>
              <a:rPr lang="es" sz="2000" dirty="0">
                <a:solidFill>
                  <a:schemeClr val="bg1"/>
                </a:solidFill>
              </a:rPr>
              <a:t>Parte 1: Hablemos sobre el momento en que comenzó a preocuparse por las habilidades académicas o el comportamiento de su hijo/a en la escuela. Volvamos al tiempo ANTES de que su hijo/a recibiera el primer IEP en la escuela. Queremos saber acerca de los primeros pasos que dio para conseguir ayuda para su hijo/a o lo que le ofrecieron los maestros de escuela.</a:t>
            </a:r>
            <a:br>
              <a:rPr lang="en-US" sz="2000" dirty="0">
                <a:solidFill>
                  <a:schemeClr val="bg1"/>
                </a:solidFill>
              </a:rPr>
            </a:br>
            <a:endParaRPr lang="en-US" sz="2000" dirty="0">
              <a:solidFill>
                <a:schemeClr val="bg1"/>
              </a:solidFill>
            </a:endParaRPr>
          </a:p>
        </p:txBody>
      </p:sp>
      <p:cxnSp>
        <p:nvCxnSpPr>
          <p:cNvPr id="17" name="Straight Connector 16">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30CEC0-194C-FD4E-A083-90F722037946}"/>
              </a:ext>
            </a:extLst>
          </p:cNvPr>
          <p:cNvSpPr>
            <a:spLocks noGrp="1"/>
          </p:cNvSpPr>
          <p:nvPr>
            <p:ph idx="1"/>
          </p:nvPr>
        </p:nvSpPr>
        <p:spPr>
          <a:xfrm>
            <a:off x="6096000" y="1108061"/>
            <a:ext cx="5008901" cy="4571972"/>
          </a:xfrm>
        </p:spPr>
        <p:txBody>
          <a:bodyPr anchor="ctr">
            <a:normAutofit/>
          </a:bodyPr>
          <a:lstStyle/>
          <a:p>
            <a:r>
              <a:rPr lang="es" sz="2000" dirty="0">
                <a:solidFill>
                  <a:schemeClr val="bg1"/>
                </a:solidFill>
              </a:rPr>
              <a:t>1. ¿Quién notó primero un problema académico o un retraso y qué notaron?</a:t>
            </a:r>
          </a:p>
          <a:p>
            <a:endParaRPr lang="en-US" sz="2000" dirty="0">
              <a:solidFill>
                <a:schemeClr val="bg1"/>
              </a:solidFill>
            </a:endParaRPr>
          </a:p>
        </p:txBody>
      </p:sp>
    </p:spTree>
    <p:extLst>
      <p:ext uri="{BB962C8B-B14F-4D97-AF65-F5344CB8AC3E}">
        <p14:creationId xmlns:p14="http://schemas.microsoft.com/office/powerpoint/2010/main" val="1728251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4226</TotalTime>
  <Words>968</Words>
  <Application>Microsoft Macintosh PowerPoint</Application>
  <PresentationFormat>Widescreen</PresentationFormat>
  <Paragraphs>77</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Protocolo de California para abordar la desproporcionalidad significativa en la educación especial (CAPE)</vt:lpstr>
      <vt:lpstr>Entrevista en grupo: Desproporcionalidad</vt:lpstr>
      <vt:lpstr>Introducciones</vt:lpstr>
      <vt:lpstr>Consentimiento</vt:lpstr>
      <vt:lpstr>Confidencialidad</vt:lpstr>
      <vt:lpstr>Normas</vt:lpstr>
      <vt:lpstr>Protocolo de California para abordar la desproporcionalidad significativa en la educación especial  Cuestionario para padres/cuidadores   </vt:lpstr>
      <vt:lpstr>La grabación comenzará ahora.</vt:lpstr>
      <vt:lpstr>Parte 1: Hablemos sobre el momento en que comenzó a preocuparse por las habilidades académicas o el comportamiento de su hijo/a en la escuela. Volvamos al tiempo ANTES de que su hijo/a recibiera el primer IEP en la escuela. Queremos saber acerca de los primeros pasos que dio para conseguir ayuda para su hijo/a o lo que le ofrecieron los maestros de escuela. </vt:lpstr>
      <vt:lpstr>2. ¿Qué ofreció la escuela para ayudar a su hijo/a? </vt:lpstr>
      <vt:lpstr>3 . ¿Recibió su hijo/a alguna ayuda antes de la evaluación del IEP en la escuela o fuera de la escuela? </vt:lpstr>
      <vt:lpstr>4 . ¿Se ofrecieron adaptaciones o apoyos en el salón de clases ANTES de la evaluación inicial del IEP? </vt:lpstr>
      <vt:lpstr>Parte III</vt:lpstr>
      <vt:lpstr>6. Una vez que se decidió que su hijo/a iba a ser evaluado/a para el IEP, ¿cómo describiría el proceso de evaluación de su hijo/a? </vt:lpstr>
      <vt:lpstr>7. Después de que se realizaron las evaluaciones, ¿cómo se decidió la elegibilidad del IEP? </vt:lpstr>
      <vt:lpstr>8. ¿Siente que fue incluido significativamente en la decisión de elegibilidad del IEP para su hijo/a? </vt:lpstr>
      <vt:lpstr>9. Como padre, ¿cómo se sintió durante la primera reunión del IEP y las subsiguientes reuniones del IEP? </vt:lpstr>
      <vt:lpstr>PowerPoint Presentation</vt:lpstr>
      <vt:lpstr>¿Preguntas?</vt:lpstr>
      <vt:lpstr>¡Gracias por su valioso tiempo y aportes!   Por favor complete el formulario de Pago y consentimiento </vt:lpstr>
      <vt:lpstr>Formulario demográfico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Significant Disproportionality</dc:title>
  <dc:creator>paul.luelmo@gmail.com</dc:creator>
  <cp:lastModifiedBy>Paul Luelmo</cp:lastModifiedBy>
  <cp:revision>22</cp:revision>
  <dcterms:created xsi:type="dcterms:W3CDTF">2020-08-28T19:18:08Z</dcterms:created>
  <dcterms:modified xsi:type="dcterms:W3CDTF">2022-03-30T11:31:51Z</dcterms:modified>
</cp:coreProperties>
</file>