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rbel" panose="020B0503020204020204" pitchFamily="3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20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a3fb87e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fa3fb87e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fa3fb87e5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6012656" y="771526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4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42667" y="2113071"/>
            <a:ext cx="1407600" cy="101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5325" y="3183087"/>
            <a:ext cx="15864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Measures</a:t>
            </a:r>
            <a:endParaRPr sz="1200" i="0" u="none" strike="noStrike" cap="none">
              <a:solidFill>
                <a:srgbClr val="A5A5A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-85600" y="4840950"/>
            <a:ext cx="343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Probably wrong and definitely incomplete</a:t>
            </a:r>
            <a:endParaRPr sz="1100" i="1">
              <a:solidFill>
                <a:srgbClr val="A5A5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967820" y="558580"/>
            <a:ext cx="1474800" cy="862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6B70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3760175" y="462978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6225095" y="462980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6225095" y="818026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6225095" y="1189919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6225095" y="1752211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6225095" y="2124104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6225095" y="2696320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6225220" y="3102179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6225220" y="3508046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6225095" y="3964699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6225095" y="4406892"/>
            <a:ext cx="2124600" cy="286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59D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967820" y="1655668"/>
            <a:ext cx="1474800" cy="862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6B70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967820" y="2752756"/>
            <a:ext cx="1474800" cy="862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6B70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967820" y="3849843"/>
            <a:ext cx="1474800" cy="862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6B70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949500" y="153725"/>
            <a:ext cx="151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6B70B4"/>
                </a:solidFill>
                <a:latin typeface="Montserrat"/>
                <a:ea typeface="Montserrat"/>
                <a:cs typeface="Montserrat"/>
                <a:sym typeface="Montserrat"/>
              </a:rPr>
              <a:t>Primary drivers</a:t>
            </a:r>
            <a:endParaRPr sz="1300">
              <a:solidFill>
                <a:srgbClr val="6B70B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4011251" y="153725"/>
            <a:ext cx="166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2658F"/>
                </a:solidFill>
                <a:latin typeface="Montserrat"/>
                <a:ea typeface="Montserrat"/>
                <a:cs typeface="Montserrat"/>
                <a:sym typeface="Montserrat"/>
              </a:rPr>
              <a:t>Secondary drivers</a:t>
            </a:r>
            <a:endParaRPr sz="1300">
              <a:solidFill>
                <a:srgbClr val="4265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6531650" y="153725"/>
            <a:ext cx="151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59DA5"/>
                </a:solidFill>
                <a:latin typeface="Montserrat"/>
                <a:ea typeface="Montserrat"/>
                <a:cs typeface="Montserrat"/>
                <a:sym typeface="Montserrat"/>
              </a:rPr>
              <a:t>Change ideas</a:t>
            </a:r>
            <a:endParaRPr sz="1300">
              <a:solidFill>
                <a:srgbClr val="459D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185626" y="1816300"/>
            <a:ext cx="140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Aim statement</a:t>
            </a:r>
            <a:endParaRPr sz="12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0" y="259425"/>
            <a:ext cx="1663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TEAM NAME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16462"/>
                </a:solidFill>
                <a:latin typeface="Montserrat"/>
                <a:ea typeface="Montserrat"/>
                <a:cs typeface="Montserrat"/>
                <a:sym typeface="Montserrat"/>
              </a:rPr>
              <a:t>date</a:t>
            </a:r>
            <a:endParaRPr sz="1400">
              <a:solidFill>
                <a:srgbClr val="F164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3760175" y="868053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3760175" y="1273116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4" name="Google Shape;114;p13"/>
          <p:cNvCxnSpPr>
            <a:stCxn id="93" idx="1"/>
            <a:endCxn id="92" idx="3"/>
          </p:cNvCxnSpPr>
          <p:nvPr/>
        </p:nvCxnSpPr>
        <p:spPr>
          <a:xfrm flipH="1">
            <a:off x="3442475" y="616878"/>
            <a:ext cx="317700" cy="37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3"/>
          <p:cNvCxnSpPr>
            <a:stCxn id="112" idx="1"/>
            <a:endCxn id="92" idx="3"/>
          </p:cNvCxnSpPr>
          <p:nvPr/>
        </p:nvCxnSpPr>
        <p:spPr>
          <a:xfrm rot="10800000">
            <a:off x="3442475" y="989853"/>
            <a:ext cx="317700" cy="3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13"/>
          <p:cNvCxnSpPr>
            <a:stCxn id="113" idx="1"/>
            <a:endCxn id="92" idx="3"/>
          </p:cNvCxnSpPr>
          <p:nvPr/>
        </p:nvCxnSpPr>
        <p:spPr>
          <a:xfrm rot="10800000">
            <a:off x="3442475" y="989916"/>
            <a:ext cx="317700" cy="43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117;p13"/>
          <p:cNvSpPr/>
          <p:nvPr/>
        </p:nvSpPr>
        <p:spPr>
          <a:xfrm>
            <a:off x="3760175" y="1693103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3760175" y="2113078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9" name="Google Shape;119;p13"/>
          <p:cNvCxnSpPr>
            <a:stCxn id="117" idx="1"/>
            <a:endCxn id="104" idx="3"/>
          </p:cNvCxnSpPr>
          <p:nvPr/>
        </p:nvCxnSpPr>
        <p:spPr>
          <a:xfrm flipH="1">
            <a:off x="3442475" y="1847003"/>
            <a:ext cx="317700" cy="2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3"/>
          <p:cNvCxnSpPr>
            <a:stCxn id="118" idx="1"/>
            <a:endCxn id="104" idx="3"/>
          </p:cNvCxnSpPr>
          <p:nvPr/>
        </p:nvCxnSpPr>
        <p:spPr>
          <a:xfrm rot="10800000">
            <a:off x="3442475" y="2086978"/>
            <a:ext cx="317700" cy="18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Google Shape;121;p13"/>
          <p:cNvSpPr/>
          <p:nvPr/>
        </p:nvSpPr>
        <p:spPr>
          <a:xfrm>
            <a:off x="3760175" y="2672053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3760175" y="3106928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3760175" y="3512003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3760175" y="3954203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3760175" y="4396403"/>
            <a:ext cx="2124600" cy="307800"/>
          </a:xfrm>
          <a:prstGeom prst="roundRect">
            <a:avLst>
              <a:gd name="adj" fmla="val 7447"/>
            </a:avLst>
          </a:prstGeom>
          <a:solidFill>
            <a:schemeClr val="lt1"/>
          </a:solidFill>
          <a:ln w="25400" cap="flat" cmpd="sng">
            <a:solidFill>
              <a:srgbClr val="4265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6" name="Google Shape;126;p13"/>
          <p:cNvCxnSpPr>
            <a:stCxn id="121" idx="1"/>
          </p:cNvCxnSpPr>
          <p:nvPr/>
        </p:nvCxnSpPr>
        <p:spPr>
          <a:xfrm flipH="1">
            <a:off x="3442475" y="2825953"/>
            <a:ext cx="317700" cy="33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13"/>
          <p:cNvCxnSpPr>
            <a:stCxn id="122" idx="1"/>
            <a:endCxn id="105" idx="3"/>
          </p:cNvCxnSpPr>
          <p:nvPr/>
        </p:nvCxnSpPr>
        <p:spPr>
          <a:xfrm rot="10800000">
            <a:off x="3442475" y="3184028"/>
            <a:ext cx="317700" cy="7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13"/>
          <p:cNvCxnSpPr>
            <a:stCxn id="123" idx="1"/>
            <a:endCxn id="105" idx="3"/>
          </p:cNvCxnSpPr>
          <p:nvPr/>
        </p:nvCxnSpPr>
        <p:spPr>
          <a:xfrm rot="10800000">
            <a:off x="3442475" y="3184103"/>
            <a:ext cx="317700" cy="48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" name="Google Shape;129;p13"/>
          <p:cNvCxnSpPr>
            <a:stCxn id="123" idx="1"/>
            <a:endCxn id="106" idx="3"/>
          </p:cNvCxnSpPr>
          <p:nvPr/>
        </p:nvCxnSpPr>
        <p:spPr>
          <a:xfrm flipH="1">
            <a:off x="3442475" y="3665903"/>
            <a:ext cx="317700" cy="6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" name="Google Shape;130;p13"/>
          <p:cNvCxnSpPr>
            <a:stCxn id="124" idx="1"/>
            <a:endCxn id="106" idx="3"/>
          </p:cNvCxnSpPr>
          <p:nvPr/>
        </p:nvCxnSpPr>
        <p:spPr>
          <a:xfrm flipH="1">
            <a:off x="3442475" y="4108103"/>
            <a:ext cx="317700" cy="17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13"/>
          <p:cNvCxnSpPr>
            <a:stCxn id="125" idx="1"/>
            <a:endCxn id="106" idx="3"/>
          </p:cNvCxnSpPr>
          <p:nvPr/>
        </p:nvCxnSpPr>
        <p:spPr>
          <a:xfrm rot="10800000">
            <a:off x="3442475" y="4281203"/>
            <a:ext cx="317700" cy="26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Google Shape;132;p13"/>
          <p:cNvCxnSpPr>
            <a:stCxn id="94" idx="1"/>
            <a:endCxn id="93" idx="3"/>
          </p:cNvCxnSpPr>
          <p:nvPr/>
        </p:nvCxnSpPr>
        <p:spPr>
          <a:xfrm flipH="1">
            <a:off x="5884895" y="606380"/>
            <a:ext cx="3402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13"/>
          <p:cNvCxnSpPr>
            <a:stCxn id="95" idx="1"/>
            <a:endCxn id="93" idx="3"/>
          </p:cNvCxnSpPr>
          <p:nvPr/>
        </p:nvCxnSpPr>
        <p:spPr>
          <a:xfrm rot="10800000">
            <a:off x="5884895" y="617026"/>
            <a:ext cx="340200" cy="34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" name="Google Shape;134;p13"/>
          <p:cNvCxnSpPr>
            <a:stCxn id="95" idx="1"/>
            <a:endCxn id="112" idx="3"/>
          </p:cNvCxnSpPr>
          <p:nvPr/>
        </p:nvCxnSpPr>
        <p:spPr>
          <a:xfrm flipH="1">
            <a:off x="5884895" y="961426"/>
            <a:ext cx="340200" cy="6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35;p13"/>
          <p:cNvCxnSpPr>
            <a:stCxn id="96" idx="1"/>
            <a:endCxn id="113" idx="3"/>
          </p:cNvCxnSpPr>
          <p:nvPr/>
        </p:nvCxnSpPr>
        <p:spPr>
          <a:xfrm flipH="1">
            <a:off x="5884895" y="1333319"/>
            <a:ext cx="340200" cy="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36;p13"/>
          <p:cNvCxnSpPr>
            <a:stCxn id="97" idx="1"/>
            <a:endCxn id="117" idx="3"/>
          </p:cNvCxnSpPr>
          <p:nvPr/>
        </p:nvCxnSpPr>
        <p:spPr>
          <a:xfrm rot="10800000">
            <a:off x="5884895" y="1847011"/>
            <a:ext cx="340200" cy="4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13"/>
          <p:cNvCxnSpPr>
            <a:stCxn id="98" idx="1"/>
            <a:endCxn id="118" idx="3"/>
          </p:cNvCxnSpPr>
          <p:nvPr/>
        </p:nvCxnSpPr>
        <p:spPr>
          <a:xfrm rot="10800000">
            <a:off x="5884895" y="2266904"/>
            <a:ext cx="3402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" name="Google Shape;138;p13"/>
          <p:cNvCxnSpPr>
            <a:stCxn id="99" idx="1"/>
            <a:endCxn id="121" idx="3"/>
          </p:cNvCxnSpPr>
          <p:nvPr/>
        </p:nvCxnSpPr>
        <p:spPr>
          <a:xfrm rot="10800000">
            <a:off x="5884895" y="2825920"/>
            <a:ext cx="3402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3"/>
          <p:cNvCxnSpPr>
            <a:stCxn id="100" idx="1"/>
            <a:endCxn id="122" idx="3"/>
          </p:cNvCxnSpPr>
          <p:nvPr/>
        </p:nvCxnSpPr>
        <p:spPr>
          <a:xfrm flipH="1">
            <a:off x="5884720" y="3245579"/>
            <a:ext cx="340500" cy="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13"/>
          <p:cNvCxnSpPr>
            <a:stCxn id="101" idx="1"/>
            <a:endCxn id="123" idx="3"/>
          </p:cNvCxnSpPr>
          <p:nvPr/>
        </p:nvCxnSpPr>
        <p:spPr>
          <a:xfrm flipH="1">
            <a:off x="5884720" y="3651446"/>
            <a:ext cx="340500" cy="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13"/>
          <p:cNvCxnSpPr>
            <a:stCxn id="102" idx="1"/>
            <a:endCxn id="124" idx="3"/>
          </p:cNvCxnSpPr>
          <p:nvPr/>
        </p:nvCxnSpPr>
        <p:spPr>
          <a:xfrm rot="10800000">
            <a:off x="5884895" y="4108099"/>
            <a:ext cx="34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13"/>
          <p:cNvCxnSpPr>
            <a:stCxn id="103" idx="1"/>
            <a:endCxn id="125" idx="3"/>
          </p:cNvCxnSpPr>
          <p:nvPr/>
        </p:nvCxnSpPr>
        <p:spPr>
          <a:xfrm rot="10800000">
            <a:off x="5884895" y="4550292"/>
            <a:ext cx="34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p13"/>
          <p:cNvCxnSpPr>
            <a:stCxn id="92" idx="1"/>
            <a:endCxn id="89" idx="3"/>
          </p:cNvCxnSpPr>
          <p:nvPr/>
        </p:nvCxnSpPr>
        <p:spPr>
          <a:xfrm flipH="1">
            <a:off x="1650120" y="989980"/>
            <a:ext cx="317700" cy="163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13"/>
          <p:cNvCxnSpPr>
            <a:stCxn id="104" idx="1"/>
            <a:endCxn id="89" idx="3"/>
          </p:cNvCxnSpPr>
          <p:nvPr/>
        </p:nvCxnSpPr>
        <p:spPr>
          <a:xfrm flipH="1">
            <a:off x="1650120" y="2087068"/>
            <a:ext cx="317700" cy="5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13"/>
          <p:cNvCxnSpPr>
            <a:stCxn id="105" idx="1"/>
            <a:endCxn id="89" idx="3"/>
          </p:cNvCxnSpPr>
          <p:nvPr/>
        </p:nvCxnSpPr>
        <p:spPr>
          <a:xfrm rot="10800000">
            <a:off x="1650120" y="2620756"/>
            <a:ext cx="317700" cy="56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p13"/>
          <p:cNvCxnSpPr>
            <a:stCxn id="106" idx="1"/>
            <a:endCxn id="89" idx="3"/>
          </p:cNvCxnSpPr>
          <p:nvPr/>
        </p:nvCxnSpPr>
        <p:spPr>
          <a:xfrm rot="10800000">
            <a:off x="1650120" y="2620743"/>
            <a:ext cx="317700" cy="16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BE020D"/>
      </a:accent2>
      <a:accent3>
        <a:srgbClr val="818AA9"/>
      </a:accent3>
      <a:accent4>
        <a:srgbClr val="4A66AC"/>
      </a:accent4>
      <a:accent5>
        <a:srgbClr val="196944"/>
      </a:accent5>
      <a:accent6>
        <a:srgbClr val="805E41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</vt:lpstr>
      <vt:lpstr>Montserrat</vt:lpstr>
      <vt:lpstr>Calibri</vt:lpstr>
      <vt:lpstr>Arial</vt:lpstr>
      <vt:lpstr>Corbel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La Guardia</dc:creator>
  <cp:lastModifiedBy>Joanna La Guardia</cp:lastModifiedBy>
  <cp:revision>1</cp:revision>
  <dcterms:modified xsi:type="dcterms:W3CDTF">2023-01-16T22:54:33Z</dcterms:modified>
</cp:coreProperties>
</file>